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0" r:id="rId2"/>
    <p:sldId id="279" r:id="rId3"/>
    <p:sldId id="257" r:id="rId4"/>
    <p:sldId id="258" r:id="rId5"/>
    <p:sldId id="275" r:id="rId6"/>
    <p:sldId id="273" r:id="rId7"/>
    <p:sldId id="261" r:id="rId8"/>
    <p:sldId id="262" r:id="rId9"/>
    <p:sldId id="280" r:id="rId10"/>
    <p:sldId id="276" r:id="rId11"/>
    <p:sldId id="272" r:id="rId12"/>
    <p:sldId id="265" r:id="rId13"/>
    <p:sldId id="266" r:id="rId14"/>
    <p:sldId id="267" r:id="rId15"/>
    <p:sldId id="268" r:id="rId16"/>
    <p:sldId id="281" r:id="rId17"/>
    <p:sldId id="269" r:id="rId18"/>
    <p:sldId id="271" r:id="rId19"/>
    <p:sldId id="277" r:id="rId20"/>
    <p:sldId id="278" r:id="rId21"/>
    <p:sldId id="256" r:id="rId22"/>
  </p:sldIdLst>
  <p:sldSz cx="5524500" cy="3810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1482BA-B5A3-8779-13E8-3039B683B387}" name="Kylie Bradshaw" initials="KB" userId="S::kylie@transitscreen.com::1d028570-a938-4667-9828-5ce74003480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lie Bradshaw" initials="KB" lastIdx="4" clrIdx="0">
    <p:extLst>
      <p:ext uri="{19B8F6BF-5375-455C-9EA6-DF929625EA0E}">
        <p15:presenceInfo xmlns:p15="http://schemas.microsoft.com/office/powerpoint/2012/main" userId="S::kylie@transitscreen.com::1d028570-a938-4667-9828-5ce7400348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D58"/>
    <a:srgbClr val="EFF4FF"/>
    <a:srgbClr val="00769B"/>
    <a:srgbClr val="0FCECE"/>
    <a:srgbClr val="FFCB44"/>
    <a:srgbClr val="91F3D8"/>
    <a:srgbClr val="5CDFFF"/>
    <a:srgbClr val="E6FFF6"/>
    <a:srgbClr val="911E4A"/>
    <a:srgbClr val="FD4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099B14-C0F0-2142-ACEF-3C10B322BAF2}" v="1138" dt="2022-04-08T18:35:07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1"/>
    <p:restoredTop sz="94775"/>
  </p:normalViewPr>
  <p:slideViewPr>
    <p:cSldViewPr snapToGrid="0" snapToObjects="1">
      <p:cViewPr varScale="1">
        <p:scale>
          <a:sx n="267" d="100"/>
          <a:sy n="267" d="100"/>
        </p:scale>
        <p:origin x="7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nan Parker" userId="S::brennan.parker@transitscreen.com::3ddef0ac-b2ae-4036-bb63-9f2b19763784" providerId="AD" clId="Web-{DC32CDE3-C3E3-B577-85DB-E939C7518D38}"/>
    <pc:docChg chg="addSld modSld sldOrd">
      <pc:chgData name="Brennan Parker" userId="S::brennan.parker@transitscreen.com::3ddef0ac-b2ae-4036-bb63-9f2b19763784" providerId="AD" clId="Web-{DC32CDE3-C3E3-B577-85DB-E939C7518D38}" dt="2022-04-04T15:53:41.336" v="188" actId="14100"/>
      <pc:docMkLst>
        <pc:docMk/>
      </pc:docMkLst>
      <pc:sldChg chg="modSp mod setBg">
        <pc:chgData name="Brennan Parker" userId="S::brennan.parker@transitscreen.com::3ddef0ac-b2ae-4036-bb63-9f2b19763784" providerId="AD" clId="Web-{DC32CDE3-C3E3-B577-85DB-E939C7518D38}" dt="2022-04-04T14:04:42.337" v="87"/>
        <pc:sldMkLst>
          <pc:docMk/>
          <pc:sldMk cId="109857222" sldId="256"/>
        </pc:sldMkLst>
        <pc:spChg chg="mod">
          <ac:chgData name="Brennan Parker" userId="S::brennan.parker@transitscreen.com::3ddef0ac-b2ae-4036-bb63-9f2b19763784" providerId="AD" clId="Web-{DC32CDE3-C3E3-B577-85DB-E939C7518D38}" dt="2022-04-04T13:35:10.513" v="6" actId="20577"/>
          <ac:spMkLst>
            <pc:docMk/>
            <pc:sldMk cId="109857222" sldId="256"/>
            <ac:spMk id="4" creationId="{F61FD6A1-2D22-C682-9AFA-F873DFA04A81}"/>
          </ac:spMkLst>
        </pc:spChg>
      </pc:sldChg>
      <pc:sldChg chg="mod setBg">
        <pc:chgData name="Brennan Parker" userId="S::brennan.parker@transitscreen.com::3ddef0ac-b2ae-4036-bb63-9f2b19763784" providerId="AD" clId="Web-{DC32CDE3-C3E3-B577-85DB-E939C7518D38}" dt="2022-04-04T14:12:06.113" v="88"/>
        <pc:sldMkLst>
          <pc:docMk/>
          <pc:sldMk cId="3146038599" sldId="257"/>
        </pc:sldMkLst>
      </pc:sldChg>
      <pc:sldChg chg="modSp mod setBg">
        <pc:chgData name="Brennan Parker" userId="S::brennan.parker@transitscreen.com::3ddef0ac-b2ae-4036-bb63-9f2b19763784" providerId="AD" clId="Web-{DC32CDE3-C3E3-B577-85DB-E939C7518D38}" dt="2022-04-04T14:30:32.078" v="127" actId="20577"/>
        <pc:sldMkLst>
          <pc:docMk/>
          <pc:sldMk cId="2427972319" sldId="258"/>
        </pc:sldMkLst>
        <pc:spChg chg="mod">
          <ac:chgData name="Brennan Parker" userId="S::brennan.parker@transitscreen.com::3ddef0ac-b2ae-4036-bb63-9f2b19763784" providerId="AD" clId="Web-{DC32CDE3-C3E3-B577-85DB-E939C7518D38}" dt="2022-04-04T13:48:34.485" v="10" actId="20577"/>
          <ac:spMkLst>
            <pc:docMk/>
            <pc:sldMk cId="2427972319" sldId="258"/>
            <ac:spMk id="4" creationId="{048D0929-6B34-BF81-7FBB-2F4ADE54FBE3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32.078" v="127" actId="20577"/>
          <ac:spMkLst>
            <pc:docMk/>
            <pc:sldMk cId="2427972319" sldId="258"/>
            <ac:spMk id="5" creationId="{FAFC573F-49F4-DE01-4626-AD56946738B4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3:48:52.689" v="13" actId="20577"/>
          <ac:spMkLst>
            <pc:docMk/>
            <pc:sldMk cId="2427972319" sldId="258"/>
            <ac:spMk id="9" creationId="{EFEB1162-C337-354D-DE25-A373B1CDC1EE}"/>
          </ac:spMkLst>
        </pc:spChg>
      </pc:sldChg>
      <pc:sldChg chg="modSp">
        <pc:chgData name="Brennan Parker" userId="S::brennan.parker@transitscreen.com::3ddef0ac-b2ae-4036-bb63-9f2b19763784" providerId="AD" clId="Web-{DC32CDE3-C3E3-B577-85DB-E939C7518D38}" dt="2022-04-04T14:30:25.968" v="126" actId="20577"/>
        <pc:sldMkLst>
          <pc:docMk/>
          <pc:sldMk cId="1982152248" sldId="259"/>
        </pc:sldMkLst>
        <pc:spChg chg="mod">
          <ac:chgData name="Brennan Parker" userId="S::brennan.parker@transitscreen.com::3ddef0ac-b2ae-4036-bb63-9f2b19763784" providerId="AD" clId="Web-{DC32CDE3-C3E3-B577-85DB-E939C7518D38}" dt="2022-04-04T13:49:51.565" v="16" actId="20577"/>
          <ac:spMkLst>
            <pc:docMk/>
            <pc:sldMk cId="1982152248" sldId="259"/>
            <ac:spMk id="2" creationId="{5EAE7535-E2BF-0592-569B-15B4B20A5D78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21.374" v="125" actId="20577"/>
          <ac:spMkLst>
            <pc:docMk/>
            <pc:sldMk cId="1982152248" sldId="259"/>
            <ac:spMk id="4" creationId="{5CAF58A5-762E-5A06-273F-4D0938C705AE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25.968" v="126" actId="20577"/>
          <ac:spMkLst>
            <pc:docMk/>
            <pc:sldMk cId="1982152248" sldId="259"/>
            <ac:spMk id="5" creationId="{6E7E059D-2B47-C5B2-4A4A-0B61A4DAEA3B}"/>
          </ac:spMkLst>
        </pc:spChg>
      </pc:sldChg>
      <pc:sldChg chg="modSp">
        <pc:chgData name="Brennan Parker" userId="S::brennan.parker@transitscreen.com::3ddef0ac-b2ae-4036-bb63-9f2b19763784" providerId="AD" clId="Web-{DC32CDE3-C3E3-B577-85DB-E939C7518D38}" dt="2022-04-04T14:30:16.702" v="124" actId="20577"/>
        <pc:sldMkLst>
          <pc:docMk/>
          <pc:sldMk cId="330427740" sldId="260"/>
        </pc:sldMkLst>
        <pc:spChg chg="mod">
          <ac:chgData name="Brennan Parker" userId="S::brennan.parker@transitscreen.com::3ddef0ac-b2ae-4036-bb63-9f2b19763784" providerId="AD" clId="Web-{DC32CDE3-C3E3-B577-85DB-E939C7518D38}" dt="2022-04-04T14:30:16.702" v="124" actId="20577"/>
          <ac:spMkLst>
            <pc:docMk/>
            <pc:sldMk cId="330427740" sldId="260"/>
            <ac:spMk id="2" creationId="{7E5F075C-74DE-743A-B34D-6E41F2C8FA2E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12.937" v="123" actId="20577"/>
          <ac:spMkLst>
            <pc:docMk/>
            <pc:sldMk cId="330427740" sldId="260"/>
            <ac:spMk id="3" creationId="{7A1EFEA5-4E7D-6DE3-EC22-7C56492FDF0E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08.280" v="122" actId="20577"/>
          <ac:spMkLst>
            <pc:docMk/>
            <pc:sldMk cId="330427740" sldId="260"/>
            <ac:spMk id="4" creationId="{5A862419-83B8-6859-8DDA-A8D473092D42}"/>
          </ac:spMkLst>
        </pc:spChg>
      </pc:sldChg>
      <pc:sldChg chg="modSp mod setBg">
        <pc:chgData name="Brennan Parker" userId="S::brennan.parker@transitscreen.com::3ddef0ac-b2ae-4036-bb63-9f2b19763784" providerId="AD" clId="Web-{DC32CDE3-C3E3-B577-85DB-E939C7518D38}" dt="2022-04-04T14:30:47.938" v="131" actId="20577"/>
        <pc:sldMkLst>
          <pc:docMk/>
          <pc:sldMk cId="2832168293" sldId="261"/>
        </pc:sldMkLst>
        <pc:spChg chg="mod">
          <ac:chgData name="Brennan Parker" userId="S::brennan.parker@transitscreen.com::3ddef0ac-b2ae-4036-bb63-9f2b19763784" providerId="AD" clId="Web-{DC32CDE3-C3E3-B577-85DB-E939C7518D38}" dt="2022-04-04T14:14:08.476" v="93" actId="20577"/>
          <ac:spMkLst>
            <pc:docMk/>
            <pc:sldMk cId="2832168293" sldId="261"/>
            <ac:spMk id="3" creationId="{C72648BE-5497-7242-C7A3-390D91D51233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44.844" v="129" actId="20577"/>
          <ac:spMkLst>
            <pc:docMk/>
            <pc:sldMk cId="2832168293" sldId="261"/>
            <ac:spMk id="5" creationId="{DAB920E8-96C9-4A8F-A593-AFD678BBA9F7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47.938" v="131" actId="20577"/>
          <ac:spMkLst>
            <pc:docMk/>
            <pc:sldMk cId="2832168293" sldId="261"/>
            <ac:spMk id="7" creationId="{69EC3E7C-FDBD-37CB-ED2F-32F13399C2F1}"/>
          </ac:spMkLst>
        </pc:spChg>
      </pc:sldChg>
      <pc:sldChg chg="modSp">
        <pc:chgData name="Brennan Parker" userId="S::brennan.parker@transitscreen.com::3ddef0ac-b2ae-4036-bb63-9f2b19763784" providerId="AD" clId="Web-{DC32CDE3-C3E3-B577-85DB-E939C7518D38}" dt="2022-04-04T14:30:02.858" v="120" actId="20577"/>
        <pc:sldMkLst>
          <pc:docMk/>
          <pc:sldMk cId="1701018107" sldId="262"/>
        </pc:sldMkLst>
        <pc:spChg chg="mod">
          <ac:chgData name="Brennan Parker" userId="S::brennan.parker@transitscreen.com::3ddef0ac-b2ae-4036-bb63-9f2b19763784" providerId="AD" clId="Web-{DC32CDE3-C3E3-B577-85DB-E939C7518D38}" dt="2022-04-04T13:51:40.849" v="41" actId="20577"/>
          <ac:spMkLst>
            <pc:docMk/>
            <pc:sldMk cId="1701018107" sldId="262"/>
            <ac:spMk id="4" creationId="{44D33896-EECA-4288-672B-DB516564E2C1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30:02.858" v="120" actId="20577"/>
          <ac:spMkLst>
            <pc:docMk/>
            <pc:sldMk cId="1701018107" sldId="262"/>
            <ac:spMk id="6" creationId="{D0B5D49B-02A9-9EC4-C2CD-6CA82E8F5888}"/>
          </ac:spMkLst>
        </pc:spChg>
      </pc:sldChg>
      <pc:sldChg chg="addSp delSp modSp">
        <pc:chgData name="Brennan Parker" userId="S::brennan.parker@transitscreen.com::3ddef0ac-b2ae-4036-bb63-9f2b19763784" providerId="AD" clId="Web-{DC32CDE3-C3E3-B577-85DB-E939C7518D38}" dt="2022-04-04T14:29:57.546" v="119" actId="20577"/>
        <pc:sldMkLst>
          <pc:docMk/>
          <pc:sldMk cId="1021111978" sldId="263"/>
        </pc:sldMkLst>
        <pc:spChg chg="mod">
          <ac:chgData name="Brennan Parker" userId="S::brennan.parker@transitscreen.com::3ddef0ac-b2ae-4036-bb63-9f2b19763784" providerId="AD" clId="Web-{DC32CDE3-C3E3-B577-85DB-E939C7518D38}" dt="2022-04-04T14:29:53.561" v="118" actId="20577"/>
          <ac:spMkLst>
            <pc:docMk/>
            <pc:sldMk cId="1021111978" sldId="263"/>
            <ac:spMk id="4" creationId="{EB861E94-E102-6333-98A2-3304FC708F83}"/>
          </ac:spMkLst>
        </pc:spChg>
        <pc:spChg chg="add del mod">
          <ac:chgData name="Brennan Parker" userId="S::brennan.parker@transitscreen.com::3ddef0ac-b2ae-4036-bb63-9f2b19763784" providerId="AD" clId="Web-{DC32CDE3-C3E3-B577-85DB-E939C7518D38}" dt="2022-04-04T14:29:57.546" v="119" actId="20577"/>
          <ac:spMkLst>
            <pc:docMk/>
            <pc:sldMk cId="1021111978" sldId="263"/>
            <ac:spMk id="5" creationId="{131280A9-F545-C512-E0EA-4DA462D72C55}"/>
          </ac:spMkLst>
        </pc:spChg>
      </pc:sldChg>
      <pc:sldChg chg="modSp">
        <pc:chgData name="Brennan Parker" userId="S::brennan.parker@transitscreen.com::3ddef0ac-b2ae-4036-bb63-9f2b19763784" providerId="AD" clId="Web-{DC32CDE3-C3E3-B577-85DB-E939C7518D38}" dt="2022-04-04T14:29:50.342" v="117" actId="20577"/>
        <pc:sldMkLst>
          <pc:docMk/>
          <pc:sldMk cId="4284399367" sldId="264"/>
        </pc:sldMkLst>
        <pc:spChg chg="mod">
          <ac:chgData name="Brennan Parker" userId="S::brennan.parker@transitscreen.com::3ddef0ac-b2ae-4036-bb63-9f2b19763784" providerId="AD" clId="Web-{DC32CDE3-C3E3-B577-85DB-E939C7518D38}" dt="2022-04-04T14:29:42.139" v="115" actId="20577"/>
          <ac:spMkLst>
            <pc:docMk/>
            <pc:sldMk cId="4284399367" sldId="264"/>
            <ac:spMk id="5" creationId="{7DE53AAD-E43B-F13F-08B3-CB002FB8BEEF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29:50.342" v="117" actId="20577"/>
          <ac:spMkLst>
            <pc:docMk/>
            <pc:sldMk cId="4284399367" sldId="264"/>
            <ac:spMk id="7" creationId="{E9E8540C-DBDF-D78A-98FB-FC0BA9D52E3B}"/>
          </ac:spMkLst>
        </pc:spChg>
      </pc:sldChg>
      <pc:sldChg chg="modSp">
        <pc:chgData name="Brennan Parker" userId="S::brennan.parker@transitscreen.com::3ddef0ac-b2ae-4036-bb63-9f2b19763784" providerId="AD" clId="Web-{DC32CDE3-C3E3-B577-85DB-E939C7518D38}" dt="2022-04-04T15:53:41.336" v="188" actId="14100"/>
        <pc:sldMkLst>
          <pc:docMk/>
          <pc:sldMk cId="934528354" sldId="265"/>
        </pc:sldMkLst>
        <pc:spChg chg="mod">
          <ac:chgData name="Brennan Parker" userId="S::brennan.parker@transitscreen.com::3ddef0ac-b2ae-4036-bb63-9f2b19763784" providerId="AD" clId="Web-{DC32CDE3-C3E3-B577-85DB-E939C7518D38}" dt="2022-04-04T15:53:41.336" v="188" actId="14100"/>
          <ac:spMkLst>
            <pc:docMk/>
            <pc:sldMk cId="934528354" sldId="265"/>
            <ac:spMk id="5" creationId="{F53B299D-C08C-15D8-AE01-DF251F031D62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3:53:32.461" v="74" actId="14100"/>
          <ac:spMkLst>
            <pc:docMk/>
            <pc:sldMk cId="934528354" sldId="265"/>
            <ac:spMk id="7" creationId="{5C9A9A65-3AA6-D889-876F-9955D8491CAD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3:53:14.414" v="68" actId="20577"/>
          <ac:spMkLst>
            <pc:docMk/>
            <pc:sldMk cId="934528354" sldId="265"/>
            <ac:spMk id="9" creationId="{83F8F32A-8706-39DF-6F6D-9ABAC1AF0FE0}"/>
          </ac:spMkLst>
        </pc:spChg>
      </pc:sldChg>
      <pc:sldChg chg="addSp delSp modSp">
        <pc:chgData name="Brennan Parker" userId="S::brennan.parker@transitscreen.com::3ddef0ac-b2ae-4036-bb63-9f2b19763784" providerId="AD" clId="Web-{DC32CDE3-C3E3-B577-85DB-E939C7518D38}" dt="2022-04-04T15:53:34.929" v="187" actId="14100"/>
        <pc:sldMkLst>
          <pc:docMk/>
          <pc:sldMk cId="3106491185" sldId="266"/>
        </pc:sldMkLst>
        <pc:spChg chg="add del">
          <ac:chgData name="Brennan Parker" userId="S::brennan.parker@transitscreen.com::3ddef0ac-b2ae-4036-bb63-9f2b19763784" providerId="AD" clId="Web-{DC32CDE3-C3E3-B577-85DB-E939C7518D38}" dt="2022-04-04T14:48:44.995" v="151"/>
          <ac:spMkLst>
            <pc:docMk/>
            <pc:sldMk cId="3106491185" sldId="266"/>
            <ac:spMk id="4" creationId="{2429F2BE-1507-CE33-27F7-3C55B6D05AC5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5:53:34.929" v="187" actId="14100"/>
          <ac:spMkLst>
            <pc:docMk/>
            <pc:sldMk cId="3106491185" sldId="266"/>
            <ac:spMk id="5" creationId="{35A126C9-129B-5910-18B2-CD52A0D8778C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4:29:38.827" v="114" actId="20577"/>
          <ac:spMkLst>
            <pc:docMk/>
            <pc:sldMk cId="3106491185" sldId="266"/>
            <ac:spMk id="6" creationId="{335E6211-2517-936D-2F9E-21FA2813E121}"/>
          </ac:spMkLst>
        </pc:spChg>
      </pc:sldChg>
      <pc:sldChg chg="modSp">
        <pc:chgData name="Brennan Parker" userId="S::brennan.parker@transitscreen.com::3ddef0ac-b2ae-4036-bb63-9f2b19763784" providerId="AD" clId="Web-{DC32CDE3-C3E3-B577-85DB-E939C7518D38}" dt="2022-04-04T15:53:29.414" v="186" actId="14100"/>
        <pc:sldMkLst>
          <pc:docMk/>
          <pc:sldMk cId="136505155" sldId="267"/>
        </pc:sldMkLst>
        <pc:spChg chg="mod">
          <ac:chgData name="Brennan Parker" userId="S::brennan.parker@transitscreen.com::3ddef0ac-b2ae-4036-bb63-9f2b19763784" providerId="AD" clId="Web-{DC32CDE3-C3E3-B577-85DB-E939C7518D38}" dt="2022-04-04T15:53:29.414" v="186" actId="14100"/>
          <ac:spMkLst>
            <pc:docMk/>
            <pc:sldMk cId="136505155" sldId="267"/>
            <ac:spMk id="5" creationId="{7A1F9790-3840-BBCA-36F4-F59DCB35DCF4}"/>
          </ac:spMkLst>
        </pc:spChg>
        <pc:spChg chg="mod">
          <ac:chgData name="Brennan Parker" userId="S::brennan.parker@transitscreen.com::3ddef0ac-b2ae-4036-bb63-9f2b19763784" providerId="AD" clId="Web-{DC32CDE3-C3E3-B577-85DB-E939C7518D38}" dt="2022-04-04T13:54:26.463" v="86" actId="14100"/>
          <ac:spMkLst>
            <pc:docMk/>
            <pc:sldMk cId="136505155" sldId="267"/>
            <ac:spMk id="7" creationId="{3EFA6354-5538-FA41-CFC9-51A92D93E6B2}"/>
          </ac:spMkLst>
        </pc:spChg>
      </pc:sldChg>
      <pc:sldChg chg="addSp delSp modSp new mod ord setBg">
        <pc:chgData name="Brennan Parker" userId="S::brennan.parker@transitscreen.com::3ddef0ac-b2ae-4036-bb63-9f2b19763784" providerId="AD" clId="Web-{DC32CDE3-C3E3-B577-85DB-E939C7518D38}" dt="2022-04-04T14:27:20.417" v="111" actId="20577"/>
        <pc:sldMkLst>
          <pc:docMk/>
          <pc:sldMk cId="1261783244" sldId="268"/>
        </pc:sldMkLst>
        <pc:spChg chg="del">
          <ac:chgData name="Brennan Parker" userId="S::brennan.parker@transitscreen.com::3ddef0ac-b2ae-4036-bb63-9f2b19763784" providerId="AD" clId="Web-{DC32CDE3-C3E3-B577-85DB-E939C7518D38}" dt="2022-04-04T14:25:54.227" v="95"/>
          <ac:spMkLst>
            <pc:docMk/>
            <pc:sldMk cId="1261783244" sldId="268"/>
            <ac:spMk id="2" creationId="{B9F3B616-41F1-7497-29D0-E7B1495136BC}"/>
          </ac:spMkLst>
        </pc:spChg>
        <pc:spChg chg="del">
          <ac:chgData name="Brennan Parker" userId="S::brennan.parker@transitscreen.com::3ddef0ac-b2ae-4036-bb63-9f2b19763784" providerId="AD" clId="Web-{DC32CDE3-C3E3-B577-85DB-E939C7518D38}" dt="2022-04-04T14:25:55.665" v="96"/>
          <ac:spMkLst>
            <pc:docMk/>
            <pc:sldMk cId="1261783244" sldId="268"/>
            <ac:spMk id="3" creationId="{4F88D0CB-7595-33F8-69A8-89D9B81794D7}"/>
          </ac:spMkLst>
        </pc:spChg>
        <pc:spChg chg="add mod">
          <ac:chgData name="Brennan Parker" userId="S::brennan.parker@transitscreen.com::3ddef0ac-b2ae-4036-bb63-9f2b19763784" providerId="AD" clId="Web-{DC32CDE3-C3E3-B577-85DB-E939C7518D38}" dt="2022-04-04T14:27:20.417" v="111" actId="20577"/>
          <ac:spMkLst>
            <pc:docMk/>
            <pc:sldMk cId="1261783244" sldId="268"/>
            <ac:spMk id="5" creationId="{78AC967B-628D-3345-0FB0-0C42619B8E32}"/>
          </ac:spMkLst>
        </pc:spChg>
      </pc:sldChg>
      <pc:sldChg chg="addSp delSp modSp new mod setBg">
        <pc:chgData name="Brennan Parker" userId="S::brennan.parker@transitscreen.com::3ddef0ac-b2ae-4036-bb63-9f2b19763784" providerId="AD" clId="Web-{DC32CDE3-C3E3-B577-85DB-E939C7518D38}" dt="2022-04-04T15:53:16.507" v="185" actId="1076"/>
        <pc:sldMkLst>
          <pc:docMk/>
          <pc:sldMk cId="1870312122" sldId="269"/>
        </pc:sldMkLst>
        <pc:spChg chg="del">
          <ac:chgData name="Brennan Parker" userId="S::brennan.parker@transitscreen.com::3ddef0ac-b2ae-4036-bb63-9f2b19763784" providerId="AD" clId="Web-{DC32CDE3-C3E3-B577-85DB-E939C7518D38}" dt="2022-04-04T14:39:16.762" v="133"/>
          <ac:spMkLst>
            <pc:docMk/>
            <pc:sldMk cId="1870312122" sldId="269"/>
            <ac:spMk id="2" creationId="{75CC68CA-80ED-D870-076D-A79BBBC2656E}"/>
          </ac:spMkLst>
        </pc:spChg>
        <pc:spChg chg="del">
          <ac:chgData name="Brennan Parker" userId="S::brennan.parker@transitscreen.com::3ddef0ac-b2ae-4036-bb63-9f2b19763784" providerId="AD" clId="Web-{DC32CDE3-C3E3-B577-85DB-E939C7518D38}" dt="2022-04-04T14:39:19.325" v="134"/>
          <ac:spMkLst>
            <pc:docMk/>
            <pc:sldMk cId="1870312122" sldId="269"/>
            <ac:spMk id="3" creationId="{7F6FEFD9-8EAE-FF42-8462-20A220A78499}"/>
          </ac:spMkLst>
        </pc:spChg>
        <pc:spChg chg="add mod">
          <ac:chgData name="Brennan Parker" userId="S::brennan.parker@transitscreen.com::3ddef0ac-b2ae-4036-bb63-9f2b19763784" providerId="AD" clId="Web-{DC32CDE3-C3E3-B577-85DB-E939C7518D38}" dt="2022-04-04T15:53:16.507" v="185" actId="1076"/>
          <ac:spMkLst>
            <pc:docMk/>
            <pc:sldMk cId="1870312122" sldId="269"/>
            <ac:spMk id="5" creationId="{95518461-6B67-C925-8B9A-94E06E7AE1EF}"/>
          </ac:spMkLst>
        </pc:spChg>
        <pc:spChg chg="add mod">
          <ac:chgData name="Brennan Parker" userId="S::brennan.parker@transitscreen.com::3ddef0ac-b2ae-4036-bb63-9f2b19763784" providerId="AD" clId="Web-{DC32CDE3-C3E3-B577-85DB-E939C7518D38}" dt="2022-04-04T14:57:26.945" v="182" actId="1076"/>
          <ac:spMkLst>
            <pc:docMk/>
            <pc:sldMk cId="1870312122" sldId="269"/>
            <ac:spMk id="7" creationId="{736DC928-4ECD-06C8-F1B8-88E7403C71FD}"/>
          </ac:spMkLst>
        </pc:spChg>
      </pc:sldChg>
    </pc:docChg>
  </pc:docChgLst>
  <pc:docChgLst>
    <pc:chgData name="Brennan Parker" userId="S::brennan.parker@transitscreen.com::3ddef0ac-b2ae-4036-bb63-9f2b19763784" providerId="AD" clId="Web-{0D4550C5-416C-BFC6-71DF-BE9EE6526CCF}"/>
    <pc:docChg chg="addSld modSld">
      <pc:chgData name="Brennan Parker" userId="S::brennan.parker@transitscreen.com::3ddef0ac-b2ae-4036-bb63-9f2b19763784" providerId="AD" clId="Web-{0D4550C5-416C-BFC6-71DF-BE9EE6526CCF}" dt="2022-03-31T18:38:58.753" v="4"/>
      <pc:docMkLst>
        <pc:docMk/>
      </pc:docMkLst>
      <pc:sldChg chg="addSp delSp new">
        <pc:chgData name="Brennan Parker" userId="S::brennan.parker@transitscreen.com::3ddef0ac-b2ae-4036-bb63-9f2b19763784" providerId="AD" clId="Web-{0D4550C5-416C-BFC6-71DF-BE9EE6526CCF}" dt="2022-03-31T18:38:58.753" v="4"/>
        <pc:sldMkLst>
          <pc:docMk/>
          <pc:sldMk cId="1982152248" sldId="259"/>
        </pc:sldMkLst>
        <pc:spChg chg="add del">
          <ac:chgData name="Brennan Parker" userId="S::brennan.parker@transitscreen.com::3ddef0ac-b2ae-4036-bb63-9f2b19763784" providerId="AD" clId="Web-{0D4550C5-416C-BFC6-71DF-BE9EE6526CCF}" dt="2022-03-31T18:38:58.753" v="4"/>
          <ac:spMkLst>
            <pc:docMk/>
            <pc:sldMk cId="1982152248" sldId="259"/>
            <ac:spMk id="2" creationId="{E84FEAE1-69EF-666F-BC9F-1725B9B82372}"/>
          </ac:spMkLst>
        </pc:spChg>
        <pc:spChg chg="del">
          <ac:chgData name="Brennan Parker" userId="S::brennan.parker@transitscreen.com::3ddef0ac-b2ae-4036-bb63-9f2b19763784" providerId="AD" clId="Web-{0D4550C5-416C-BFC6-71DF-BE9EE6526CCF}" dt="2022-03-31T18:37:54.939" v="1"/>
          <ac:spMkLst>
            <pc:docMk/>
            <pc:sldMk cId="1982152248" sldId="259"/>
            <ac:spMk id="3" creationId="{8514E6B1-A8E7-F3DF-9111-ACF2E96AA06C}"/>
          </ac:spMkLst>
        </pc:spChg>
      </pc:sldChg>
    </pc:docChg>
  </pc:docChgLst>
  <pc:docChgLst>
    <pc:chgData name="Brennan Parker" userId="S::brennan.parker@transitscreen.com::3ddef0ac-b2ae-4036-bb63-9f2b19763784" providerId="AD" clId="Web-{741D644E-AEF4-8E26-F1DB-5F0D24F6D3CD}"/>
    <pc:docChg chg="addSld modSld">
      <pc:chgData name="Brennan Parker" userId="S::brennan.parker@transitscreen.com::3ddef0ac-b2ae-4036-bb63-9f2b19763784" providerId="AD" clId="Web-{741D644E-AEF4-8E26-F1DB-5F0D24F6D3CD}" dt="2022-03-31T18:17:56.684" v="270"/>
      <pc:docMkLst>
        <pc:docMk/>
      </pc:docMkLst>
      <pc:sldChg chg="addSp delSp modSp mod setBg">
        <pc:chgData name="Brennan Parker" userId="S::brennan.parker@transitscreen.com::3ddef0ac-b2ae-4036-bb63-9f2b19763784" providerId="AD" clId="Web-{741D644E-AEF4-8E26-F1DB-5F0D24F6D3CD}" dt="2022-03-31T14:34:31.007" v="55"/>
        <pc:sldMkLst>
          <pc:docMk/>
          <pc:sldMk cId="109857222" sldId="256"/>
        </pc:sldMkLst>
        <pc:spChg chg="del">
          <ac:chgData name="Brennan Parker" userId="S::brennan.parker@transitscreen.com::3ddef0ac-b2ae-4036-bb63-9f2b19763784" providerId="AD" clId="Web-{741D644E-AEF4-8E26-F1DB-5F0D24F6D3CD}" dt="2022-03-31T14:02:46.300" v="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Brennan Parker" userId="S::brennan.parker@transitscreen.com::3ddef0ac-b2ae-4036-bb63-9f2b19763784" providerId="AD" clId="Web-{741D644E-AEF4-8E26-F1DB-5F0D24F6D3CD}" dt="2022-03-31T14:02:49.143" v="1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Brennan Parker" userId="S::brennan.parker@transitscreen.com::3ddef0ac-b2ae-4036-bb63-9f2b19763784" providerId="AD" clId="Web-{741D644E-AEF4-8E26-F1DB-5F0D24F6D3CD}" dt="2022-03-31T14:22:46.416" v="50" actId="1076"/>
          <ac:spMkLst>
            <pc:docMk/>
            <pc:sldMk cId="109857222" sldId="256"/>
            <ac:spMk id="4" creationId="{F61FD6A1-2D22-C682-9AFA-F873DFA04A81}"/>
          </ac:spMkLst>
        </pc:spChg>
      </pc:sldChg>
      <pc:sldChg chg="addSp delSp modSp new mod setBg">
        <pc:chgData name="Brennan Parker" userId="S::brennan.parker@transitscreen.com::3ddef0ac-b2ae-4036-bb63-9f2b19763784" providerId="AD" clId="Web-{741D644E-AEF4-8E26-F1DB-5F0D24F6D3CD}" dt="2022-03-31T15:00:06.439" v="104" actId="1076"/>
        <pc:sldMkLst>
          <pc:docMk/>
          <pc:sldMk cId="3146038599" sldId="257"/>
        </pc:sldMkLst>
        <pc:spChg chg="del">
          <ac:chgData name="Brennan Parker" userId="S::brennan.parker@transitscreen.com::3ddef0ac-b2ae-4036-bb63-9f2b19763784" providerId="AD" clId="Web-{741D644E-AEF4-8E26-F1DB-5F0D24F6D3CD}" dt="2022-03-31T14:27:20.749" v="53"/>
          <ac:spMkLst>
            <pc:docMk/>
            <pc:sldMk cId="3146038599" sldId="257"/>
            <ac:spMk id="2" creationId="{5BDE8CC9-1320-B957-B05E-45C7670297CC}"/>
          </ac:spMkLst>
        </pc:spChg>
        <pc:spChg chg="add mod">
          <ac:chgData name="Brennan Parker" userId="S::brennan.parker@transitscreen.com::3ddef0ac-b2ae-4036-bb63-9f2b19763784" providerId="AD" clId="Web-{741D644E-AEF4-8E26-F1DB-5F0D24F6D3CD}" dt="2022-03-31T14:59:57.579" v="101" actId="1076"/>
          <ac:spMkLst>
            <pc:docMk/>
            <pc:sldMk cId="3146038599" sldId="257"/>
            <ac:spMk id="3" creationId="{4F06E9AE-3C39-527A-381C-79DA91DB21DB}"/>
          </ac:spMkLst>
        </pc:spChg>
        <pc:spChg chg="del">
          <ac:chgData name="Brennan Parker" userId="S::brennan.parker@transitscreen.com::3ddef0ac-b2ae-4036-bb63-9f2b19763784" providerId="AD" clId="Web-{741D644E-AEF4-8E26-F1DB-5F0D24F6D3CD}" dt="2022-03-31T14:27:22.640" v="54"/>
          <ac:spMkLst>
            <pc:docMk/>
            <pc:sldMk cId="3146038599" sldId="257"/>
            <ac:spMk id="3" creationId="{E4D353A0-0FC9-4422-9499-E11789D0C4CD}"/>
          </ac:spMkLst>
        </pc:spChg>
        <pc:spChg chg="add mod">
          <ac:chgData name="Brennan Parker" userId="S::brennan.parker@transitscreen.com::3ddef0ac-b2ae-4036-bb63-9f2b19763784" providerId="AD" clId="Web-{741D644E-AEF4-8E26-F1DB-5F0D24F6D3CD}" dt="2022-03-31T15:00:06.439" v="104" actId="1076"/>
          <ac:spMkLst>
            <pc:docMk/>
            <pc:sldMk cId="3146038599" sldId="257"/>
            <ac:spMk id="4" creationId="{6D0B3453-E956-7542-6967-65E5FFDD3772}"/>
          </ac:spMkLst>
        </pc:spChg>
      </pc:sldChg>
      <pc:sldChg chg="addSp delSp modSp new mod setBg">
        <pc:chgData name="Brennan Parker" userId="S::brennan.parker@transitscreen.com::3ddef0ac-b2ae-4036-bb63-9f2b19763784" providerId="AD" clId="Web-{741D644E-AEF4-8E26-F1DB-5F0D24F6D3CD}" dt="2022-03-31T18:17:56.684" v="270"/>
        <pc:sldMkLst>
          <pc:docMk/>
          <pc:sldMk cId="2427972319" sldId="258"/>
        </pc:sldMkLst>
        <pc:spChg chg="del">
          <ac:chgData name="Brennan Parker" userId="S::brennan.parker@transitscreen.com::3ddef0ac-b2ae-4036-bb63-9f2b19763784" providerId="AD" clId="Web-{741D644E-AEF4-8E26-F1DB-5F0D24F6D3CD}" dt="2022-03-31T17:57:33.182" v="106"/>
          <ac:spMkLst>
            <pc:docMk/>
            <pc:sldMk cId="2427972319" sldId="258"/>
            <ac:spMk id="2" creationId="{C216A73E-E305-8233-E4CC-FF0A0423A84F}"/>
          </ac:spMkLst>
        </pc:spChg>
        <pc:spChg chg="del">
          <ac:chgData name="Brennan Parker" userId="S::brennan.parker@transitscreen.com::3ddef0ac-b2ae-4036-bb63-9f2b19763784" providerId="AD" clId="Web-{741D644E-AEF4-8E26-F1DB-5F0D24F6D3CD}" dt="2022-03-31T17:57:35.026" v="107"/>
          <ac:spMkLst>
            <pc:docMk/>
            <pc:sldMk cId="2427972319" sldId="258"/>
            <ac:spMk id="3" creationId="{85825E94-7BE1-90F6-8702-578CC5C2ECB0}"/>
          </ac:spMkLst>
        </pc:spChg>
        <pc:spChg chg="add mod">
          <ac:chgData name="Brennan Parker" userId="S::brennan.parker@transitscreen.com::3ddef0ac-b2ae-4036-bb63-9f2b19763784" providerId="AD" clId="Web-{741D644E-AEF4-8E26-F1DB-5F0D24F6D3CD}" dt="2022-03-31T18:02:28.924" v="157" actId="20577"/>
          <ac:spMkLst>
            <pc:docMk/>
            <pc:sldMk cId="2427972319" sldId="258"/>
            <ac:spMk id="4" creationId="{048D0929-6B34-BF81-7FBB-2F4ADE54FBE3}"/>
          </ac:spMkLst>
        </pc:spChg>
        <pc:spChg chg="add mod">
          <ac:chgData name="Brennan Parker" userId="S::brennan.parker@transitscreen.com::3ddef0ac-b2ae-4036-bb63-9f2b19763784" providerId="AD" clId="Web-{741D644E-AEF4-8E26-F1DB-5F0D24F6D3CD}" dt="2022-03-31T18:05:23.382" v="193" actId="1076"/>
          <ac:spMkLst>
            <pc:docMk/>
            <pc:sldMk cId="2427972319" sldId="258"/>
            <ac:spMk id="5" creationId="{FAFC573F-49F4-DE01-4626-AD56946738B4}"/>
          </ac:spMkLst>
        </pc:spChg>
        <pc:spChg chg="add del mod">
          <ac:chgData name="Brennan Parker" userId="S::brennan.parker@transitscreen.com::3ddef0ac-b2ae-4036-bb63-9f2b19763784" providerId="AD" clId="Web-{741D644E-AEF4-8E26-F1DB-5F0D24F6D3CD}" dt="2022-03-31T18:06:41.619" v="200"/>
          <ac:spMkLst>
            <pc:docMk/>
            <pc:sldMk cId="2427972319" sldId="258"/>
            <ac:spMk id="6" creationId="{68D70B75-4ACF-E4E0-31DF-4800343A19B5}"/>
          </ac:spMkLst>
        </pc:spChg>
        <pc:spChg chg="add del mod">
          <ac:chgData name="Brennan Parker" userId="S::brennan.parker@transitscreen.com::3ddef0ac-b2ae-4036-bb63-9f2b19763784" providerId="AD" clId="Web-{741D644E-AEF4-8E26-F1DB-5F0D24F6D3CD}" dt="2022-03-31T18:07:29.073" v="210"/>
          <ac:spMkLst>
            <pc:docMk/>
            <pc:sldMk cId="2427972319" sldId="258"/>
            <ac:spMk id="7" creationId="{344971C3-BA0F-F92D-952C-C8BEA130099C}"/>
          </ac:spMkLst>
        </pc:spChg>
        <pc:spChg chg="add del mod">
          <ac:chgData name="Brennan Parker" userId="S::brennan.parker@transitscreen.com::3ddef0ac-b2ae-4036-bb63-9f2b19763784" providerId="AD" clId="Web-{741D644E-AEF4-8E26-F1DB-5F0D24F6D3CD}" dt="2022-03-31T18:11:59.049" v="239"/>
          <ac:spMkLst>
            <pc:docMk/>
            <pc:sldMk cId="2427972319" sldId="258"/>
            <ac:spMk id="8" creationId="{FB667DE9-D628-8EE7-4EFE-320955CAAFD1}"/>
          </ac:spMkLst>
        </pc:spChg>
        <pc:spChg chg="add mod">
          <ac:chgData name="Brennan Parker" userId="S::brennan.parker@transitscreen.com::3ddef0ac-b2ae-4036-bb63-9f2b19763784" providerId="AD" clId="Web-{741D644E-AEF4-8E26-F1DB-5F0D24F6D3CD}" dt="2022-03-31T18:07:37.808" v="213" actId="1076"/>
          <ac:spMkLst>
            <pc:docMk/>
            <pc:sldMk cId="2427972319" sldId="258"/>
            <ac:spMk id="9" creationId="{EFEB1162-C337-354D-DE25-A373B1CDC1EE}"/>
          </ac:spMkLst>
        </pc:spChg>
        <pc:spChg chg="add del mod">
          <ac:chgData name="Brennan Parker" userId="S::brennan.parker@transitscreen.com::3ddef0ac-b2ae-4036-bb63-9f2b19763784" providerId="AD" clId="Web-{741D644E-AEF4-8E26-F1DB-5F0D24F6D3CD}" dt="2022-03-31T18:11:57.549" v="238"/>
          <ac:spMkLst>
            <pc:docMk/>
            <pc:sldMk cId="2427972319" sldId="258"/>
            <ac:spMk id="12" creationId="{108E0057-AC1B-6808-BDF1-32AA875DD680}"/>
          </ac:spMkLst>
        </pc:spChg>
        <pc:inkChg chg="add del mod">
          <ac:chgData name="Brennan Parker" userId="S::brennan.parker@transitscreen.com::3ddef0ac-b2ae-4036-bb63-9f2b19763784" providerId="AD" clId="Web-{741D644E-AEF4-8E26-F1DB-5F0D24F6D3CD}" dt="2022-03-31T18:14:49.882" v="269"/>
          <ac:inkMkLst>
            <pc:docMk/>
            <pc:sldMk cId="2427972319" sldId="258"/>
            <ac:inkMk id="13" creationId="{05F67FC9-B5BE-64A9-15E4-2AB71292B2DC}"/>
          </ac:inkMkLst>
        </pc:inkChg>
        <pc:inkChg chg="add del">
          <ac:chgData name="Brennan Parker" userId="S::brennan.parker@transitscreen.com::3ddef0ac-b2ae-4036-bb63-9f2b19763784" providerId="AD" clId="Web-{741D644E-AEF4-8E26-F1DB-5F0D24F6D3CD}" dt="2022-03-31T18:12:59.301" v="242"/>
          <ac:inkMkLst>
            <pc:docMk/>
            <pc:sldMk cId="2427972319" sldId="258"/>
            <ac:inkMk id="14" creationId="{2C8E99C1-4994-7A0E-42DE-3EBBD429DA75}"/>
          </ac:inkMkLst>
        </pc:inkChg>
        <pc:inkChg chg="add del mod">
          <ac:chgData name="Brennan Parker" userId="S::brennan.parker@transitscreen.com::3ddef0ac-b2ae-4036-bb63-9f2b19763784" providerId="AD" clId="Web-{741D644E-AEF4-8E26-F1DB-5F0D24F6D3CD}" dt="2022-03-31T18:14:48.522" v="268"/>
          <ac:inkMkLst>
            <pc:docMk/>
            <pc:sldMk cId="2427972319" sldId="258"/>
            <ac:inkMk id="15" creationId="{C6415D45-7161-7DFB-711E-77A30DC92460}"/>
          </ac:inkMkLst>
        </pc:inkChg>
        <pc:inkChg chg="add del">
          <ac:chgData name="Brennan Parker" userId="S::brennan.parker@transitscreen.com::3ddef0ac-b2ae-4036-bb63-9f2b19763784" providerId="AD" clId="Web-{741D644E-AEF4-8E26-F1DB-5F0D24F6D3CD}" dt="2022-03-31T18:13:08.285" v="247"/>
          <ac:inkMkLst>
            <pc:docMk/>
            <pc:sldMk cId="2427972319" sldId="258"/>
            <ac:inkMk id="16" creationId="{C27E8ADE-A28D-732A-864F-3F9CFE938E79}"/>
          </ac:inkMkLst>
        </pc:inkChg>
        <pc:inkChg chg="add del">
          <ac:chgData name="Brennan Parker" userId="S::brennan.parker@transitscreen.com::3ddef0ac-b2ae-4036-bb63-9f2b19763784" providerId="AD" clId="Web-{741D644E-AEF4-8E26-F1DB-5F0D24F6D3CD}" dt="2022-03-31T18:13:07.660" v="246"/>
          <ac:inkMkLst>
            <pc:docMk/>
            <pc:sldMk cId="2427972319" sldId="258"/>
            <ac:inkMk id="17" creationId="{BE51DB56-24AF-E26C-298C-13CF6D421168}"/>
          </ac:inkMkLst>
        </pc:inkChg>
        <pc:inkChg chg="add del mod">
          <ac:chgData name="Brennan Parker" userId="S::brennan.parker@transitscreen.com::3ddef0ac-b2ae-4036-bb63-9f2b19763784" providerId="AD" clId="Web-{741D644E-AEF4-8E26-F1DB-5F0D24F6D3CD}" dt="2022-03-31T18:14:47.085" v="267"/>
          <ac:inkMkLst>
            <pc:docMk/>
            <pc:sldMk cId="2427972319" sldId="258"/>
            <ac:inkMk id="18" creationId="{C216C1A6-ABBB-9C0F-49B8-F185B46514FD}"/>
          </ac:inkMkLst>
        </pc:inkChg>
        <pc:inkChg chg="add del mod">
          <ac:chgData name="Brennan Parker" userId="S::brennan.parker@transitscreen.com::3ddef0ac-b2ae-4036-bb63-9f2b19763784" providerId="AD" clId="Web-{741D644E-AEF4-8E26-F1DB-5F0D24F6D3CD}" dt="2022-03-31T18:14:45.913" v="266"/>
          <ac:inkMkLst>
            <pc:docMk/>
            <pc:sldMk cId="2427972319" sldId="258"/>
            <ac:inkMk id="19" creationId="{2D0BD455-2CAD-93D7-8024-3BAB2887CDE9}"/>
          </ac:inkMkLst>
        </pc:inkChg>
        <pc:inkChg chg="add del mod">
          <ac:chgData name="Brennan Parker" userId="S::brennan.parker@transitscreen.com::3ddef0ac-b2ae-4036-bb63-9f2b19763784" providerId="AD" clId="Web-{741D644E-AEF4-8E26-F1DB-5F0D24F6D3CD}" dt="2022-03-31T18:14:44.350" v="265"/>
          <ac:inkMkLst>
            <pc:docMk/>
            <pc:sldMk cId="2427972319" sldId="258"/>
            <ac:inkMk id="20" creationId="{BA51A27D-758D-2AC7-AD59-9512633B6D1F}"/>
          </ac:inkMkLst>
        </pc:inkChg>
        <pc:inkChg chg="add del">
          <ac:chgData name="Brennan Parker" userId="S::brennan.parker@transitscreen.com::3ddef0ac-b2ae-4036-bb63-9f2b19763784" providerId="AD" clId="Web-{741D644E-AEF4-8E26-F1DB-5F0D24F6D3CD}" dt="2022-03-31T18:13:21.692" v="252"/>
          <ac:inkMkLst>
            <pc:docMk/>
            <pc:sldMk cId="2427972319" sldId="258"/>
            <ac:inkMk id="21" creationId="{128C8B0F-B70D-4A22-2636-DB51928B33CE}"/>
          </ac:inkMkLst>
        </pc:inkChg>
        <pc:inkChg chg="add del mod">
          <ac:chgData name="Brennan Parker" userId="S::brennan.parker@transitscreen.com::3ddef0ac-b2ae-4036-bb63-9f2b19763784" providerId="AD" clId="Web-{741D644E-AEF4-8E26-F1DB-5F0D24F6D3CD}" dt="2022-03-31T18:14:43.913" v="264"/>
          <ac:inkMkLst>
            <pc:docMk/>
            <pc:sldMk cId="2427972319" sldId="258"/>
            <ac:inkMk id="22" creationId="{073BB663-2635-B638-249A-9077A41973A3}"/>
          </ac:inkMkLst>
        </pc:inkChg>
        <pc:cxnChg chg="add del mod">
          <ac:chgData name="Brennan Parker" userId="S::brennan.parker@transitscreen.com::3ddef0ac-b2ae-4036-bb63-9f2b19763784" providerId="AD" clId="Web-{741D644E-AEF4-8E26-F1DB-5F0D24F6D3CD}" dt="2022-03-31T18:09:23.529" v="225"/>
          <ac:cxnSpMkLst>
            <pc:docMk/>
            <pc:sldMk cId="2427972319" sldId="258"/>
            <ac:cxnSpMk id="10" creationId="{D5107013-7C95-83FB-7E77-AEF38F1B70AD}"/>
          </ac:cxnSpMkLst>
        </pc:cxnChg>
        <pc:cxnChg chg="add del mod">
          <ac:chgData name="Brennan Parker" userId="S::brennan.parker@transitscreen.com::3ddef0ac-b2ae-4036-bb63-9f2b19763784" providerId="AD" clId="Web-{741D644E-AEF4-8E26-F1DB-5F0D24F6D3CD}" dt="2022-03-31T18:11:17.892" v="231"/>
          <ac:cxnSpMkLst>
            <pc:docMk/>
            <pc:sldMk cId="2427972319" sldId="258"/>
            <ac:cxnSpMk id="11" creationId="{2517CC16-8527-BECF-F509-0C20801DFFC9}"/>
          </ac:cxnSpMkLst>
        </pc:cxnChg>
      </pc:sldChg>
    </pc:docChg>
  </pc:docChgLst>
  <pc:docChgLst>
    <pc:chgData name="Brennan Parker" userId="S::brennan.parker@transitscreen.com::3ddef0ac-b2ae-4036-bb63-9f2b19763784" providerId="AD" clId="Web-{CB7A9BD9-1586-0B43-5518-ACB6E3A76F7B}"/>
    <pc:docChg chg="modSld">
      <pc:chgData name="Brennan Parker" userId="S::brennan.parker@transitscreen.com::3ddef0ac-b2ae-4036-bb63-9f2b19763784" providerId="AD" clId="Web-{CB7A9BD9-1586-0B43-5518-ACB6E3A76F7B}" dt="2022-04-06T19:39:12.885" v="83" actId="14100"/>
      <pc:docMkLst>
        <pc:docMk/>
      </pc:docMkLst>
      <pc:sldChg chg="addSp delSp modSp">
        <pc:chgData name="Brennan Parker" userId="S::brennan.parker@transitscreen.com::3ddef0ac-b2ae-4036-bb63-9f2b19763784" providerId="AD" clId="Web-{CB7A9BD9-1586-0B43-5518-ACB6E3A76F7B}" dt="2022-04-06T19:30:06.153" v="37" actId="20577"/>
        <pc:sldMkLst>
          <pc:docMk/>
          <pc:sldMk cId="2427972319" sldId="258"/>
        </pc:sldMkLst>
        <pc:spChg chg="mod">
          <ac:chgData name="Brennan Parker" userId="S::brennan.parker@transitscreen.com::3ddef0ac-b2ae-4036-bb63-9f2b19763784" providerId="AD" clId="Web-{CB7A9BD9-1586-0B43-5518-ACB6E3A76F7B}" dt="2022-04-06T19:30:06.153" v="37" actId="20577"/>
          <ac:spMkLst>
            <pc:docMk/>
            <pc:sldMk cId="2427972319" sldId="258"/>
            <ac:spMk id="4" creationId="{048D0929-6B34-BF81-7FBB-2F4ADE54FBE3}"/>
          </ac:spMkLst>
        </pc:spChg>
        <pc:spChg chg="mod">
          <ac:chgData name="Brennan Parker" userId="S::brennan.parker@transitscreen.com::3ddef0ac-b2ae-4036-bb63-9f2b19763784" providerId="AD" clId="Web-{CB7A9BD9-1586-0B43-5518-ACB6E3A76F7B}" dt="2022-04-06T19:29:59.372" v="36" actId="1076"/>
          <ac:spMkLst>
            <pc:docMk/>
            <pc:sldMk cId="2427972319" sldId="258"/>
            <ac:spMk id="5" creationId="{FAFC573F-49F4-DE01-4626-AD56946738B4}"/>
          </ac:spMkLst>
        </pc:spChg>
        <pc:spChg chg="add del mod">
          <ac:chgData name="Brennan Parker" userId="S::brennan.parker@transitscreen.com::3ddef0ac-b2ae-4036-bb63-9f2b19763784" providerId="AD" clId="Web-{CB7A9BD9-1586-0B43-5518-ACB6E3A76F7B}" dt="2022-04-06T19:29:49.872" v="34"/>
          <ac:spMkLst>
            <pc:docMk/>
            <pc:sldMk cId="2427972319" sldId="258"/>
            <ac:spMk id="7" creationId="{543D5371-1CCD-29F5-DDEF-4951DBF23680}"/>
          </ac:spMkLst>
        </pc:spChg>
        <pc:cxnChg chg="add mod">
          <ac:chgData name="Brennan Parker" userId="S::brennan.parker@transitscreen.com::3ddef0ac-b2ae-4036-bb63-9f2b19763784" providerId="AD" clId="Web-{CB7A9BD9-1586-0B43-5518-ACB6E3A76F7B}" dt="2022-04-06T19:27:11.336" v="21" actId="1076"/>
          <ac:cxnSpMkLst>
            <pc:docMk/>
            <pc:sldMk cId="2427972319" sldId="258"/>
            <ac:cxnSpMk id="6" creationId="{504345DC-09D4-6832-DDD7-D99B0495378F}"/>
          </ac:cxnSpMkLst>
        </pc:cxnChg>
      </pc:sldChg>
      <pc:sldChg chg="modSp mod setBg">
        <pc:chgData name="Brennan Parker" userId="S::brennan.parker@transitscreen.com::3ddef0ac-b2ae-4036-bb63-9f2b19763784" providerId="AD" clId="Web-{CB7A9BD9-1586-0B43-5518-ACB6E3A76F7B}" dt="2022-04-06T19:31:58.750" v="38"/>
        <pc:sldMkLst>
          <pc:docMk/>
          <pc:sldMk cId="2832168293" sldId="261"/>
        </pc:sldMkLst>
        <pc:spChg chg="mod ord">
          <ac:chgData name="Brennan Parker" userId="S::brennan.parker@transitscreen.com::3ddef0ac-b2ae-4036-bb63-9f2b19763784" providerId="AD" clId="Web-{CB7A9BD9-1586-0B43-5518-ACB6E3A76F7B}" dt="2022-04-06T19:25:09.505" v="9" actId="20577"/>
          <ac:spMkLst>
            <pc:docMk/>
            <pc:sldMk cId="2832168293" sldId="261"/>
            <ac:spMk id="3" creationId="{C72648BE-5497-7242-C7A3-390D91D51233}"/>
          </ac:spMkLst>
        </pc:spChg>
      </pc:sldChg>
      <pc:sldChg chg="addSp modSp">
        <pc:chgData name="Brennan Parker" userId="S::brennan.parker@transitscreen.com::3ddef0ac-b2ae-4036-bb63-9f2b19763784" providerId="AD" clId="Web-{CB7A9BD9-1586-0B43-5518-ACB6E3A76F7B}" dt="2022-04-06T19:39:12.885" v="83" actId="14100"/>
        <pc:sldMkLst>
          <pc:docMk/>
          <pc:sldMk cId="934528354" sldId="265"/>
        </pc:sldMkLst>
        <pc:spChg chg="add mod ord">
          <ac:chgData name="Brennan Parker" userId="S::brennan.parker@transitscreen.com::3ddef0ac-b2ae-4036-bb63-9f2b19763784" providerId="AD" clId="Web-{CB7A9BD9-1586-0B43-5518-ACB6E3A76F7B}" dt="2022-04-06T19:36:51.835" v="56"/>
          <ac:spMkLst>
            <pc:docMk/>
            <pc:sldMk cId="934528354" sldId="265"/>
            <ac:spMk id="4" creationId="{F0331025-85BF-E0A2-A188-9D1660753AC3}"/>
          </ac:spMkLst>
        </pc:spChg>
        <pc:spChg chg="mod">
          <ac:chgData name="Brennan Parker" userId="S::brennan.parker@transitscreen.com::3ddef0ac-b2ae-4036-bb63-9f2b19763784" providerId="AD" clId="Web-{CB7A9BD9-1586-0B43-5518-ACB6E3A76F7B}" dt="2022-04-06T19:37:06.945" v="57" actId="20577"/>
          <ac:spMkLst>
            <pc:docMk/>
            <pc:sldMk cId="934528354" sldId="265"/>
            <ac:spMk id="5" creationId="{F53B299D-C08C-15D8-AE01-DF251F031D62}"/>
          </ac:spMkLst>
        </pc:spChg>
        <pc:spChg chg="mod">
          <ac:chgData name="Brennan Parker" userId="S::brennan.parker@transitscreen.com::3ddef0ac-b2ae-4036-bb63-9f2b19763784" providerId="AD" clId="Web-{CB7A9BD9-1586-0B43-5518-ACB6E3A76F7B}" dt="2022-04-06T19:38:39.244" v="81" actId="20577"/>
          <ac:spMkLst>
            <pc:docMk/>
            <pc:sldMk cId="934528354" sldId="265"/>
            <ac:spMk id="7" creationId="{5C9A9A65-3AA6-D889-876F-9955D8491CAD}"/>
          </ac:spMkLst>
        </pc:spChg>
        <pc:spChg chg="mod">
          <ac:chgData name="Brennan Parker" userId="S::brennan.parker@transitscreen.com::3ddef0ac-b2ae-4036-bb63-9f2b19763784" providerId="AD" clId="Web-{CB7A9BD9-1586-0B43-5518-ACB6E3A76F7B}" dt="2022-04-06T19:38:35.416" v="80" actId="20577"/>
          <ac:spMkLst>
            <pc:docMk/>
            <pc:sldMk cId="934528354" sldId="265"/>
            <ac:spMk id="9" creationId="{83F8F32A-8706-39DF-6F6D-9ABAC1AF0FE0}"/>
          </ac:spMkLst>
        </pc:spChg>
        <pc:spChg chg="mod">
          <ac:chgData name="Brennan Parker" userId="S::brennan.parker@transitscreen.com::3ddef0ac-b2ae-4036-bb63-9f2b19763784" providerId="AD" clId="Web-{CB7A9BD9-1586-0B43-5518-ACB6E3A76F7B}" dt="2022-04-06T19:37:11.320" v="58" actId="20577"/>
          <ac:spMkLst>
            <pc:docMk/>
            <pc:sldMk cId="934528354" sldId="265"/>
            <ac:spMk id="11" creationId="{D1569D98-FE39-51AA-55A6-793C8D7743DD}"/>
          </ac:spMkLst>
        </pc:spChg>
        <pc:picChg chg="mod modCrop">
          <ac:chgData name="Brennan Parker" userId="S::brennan.parker@transitscreen.com::3ddef0ac-b2ae-4036-bb63-9f2b19763784" providerId="AD" clId="Web-{CB7A9BD9-1586-0B43-5518-ACB6E3A76F7B}" dt="2022-04-06T19:38:23.619" v="76"/>
          <ac:picMkLst>
            <pc:docMk/>
            <pc:sldMk cId="934528354" sldId="265"/>
            <ac:picMk id="3" creationId="{69A6EB3C-8F88-D5E5-623D-FF7354E64305}"/>
          </ac:picMkLst>
        </pc:picChg>
        <pc:cxnChg chg="mod">
          <ac:chgData name="Brennan Parker" userId="S::brennan.parker@transitscreen.com::3ddef0ac-b2ae-4036-bb63-9f2b19763784" providerId="AD" clId="Web-{CB7A9BD9-1586-0B43-5518-ACB6E3A76F7B}" dt="2022-04-06T19:39:12.885" v="83" actId="14100"/>
          <ac:cxnSpMkLst>
            <pc:docMk/>
            <pc:sldMk cId="934528354" sldId="265"/>
            <ac:cxnSpMk id="8" creationId="{50AFBAC4-4FF4-5254-CC10-29FFCDBBA533}"/>
          </ac:cxnSpMkLst>
        </pc:cxnChg>
      </pc:sldChg>
      <pc:sldChg chg="addSp delSp modSp">
        <pc:chgData name="Brennan Parker" userId="S::brennan.parker@transitscreen.com::3ddef0ac-b2ae-4036-bb63-9f2b19763784" providerId="AD" clId="Web-{CB7A9BD9-1586-0B43-5518-ACB6E3A76F7B}" dt="2022-04-06T19:22:43.189" v="3" actId="14100"/>
        <pc:sldMkLst>
          <pc:docMk/>
          <pc:sldMk cId="4224548865" sldId="277"/>
        </pc:sldMkLst>
        <pc:picChg chg="add mod">
          <ac:chgData name="Brennan Parker" userId="S::brennan.parker@transitscreen.com::3ddef0ac-b2ae-4036-bb63-9f2b19763784" providerId="AD" clId="Web-{CB7A9BD9-1586-0B43-5518-ACB6E3A76F7B}" dt="2022-04-06T19:22:43.189" v="3" actId="14100"/>
          <ac:picMkLst>
            <pc:docMk/>
            <pc:sldMk cId="4224548865" sldId="277"/>
            <ac:picMk id="2" creationId="{1F877632-CAD4-A8B2-47A3-738876C1FDAD}"/>
          </ac:picMkLst>
        </pc:picChg>
        <pc:picChg chg="del">
          <ac:chgData name="Brennan Parker" userId="S::brennan.parker@transitscreen.com::3ddef0ac-b2ae-4036-bb63-9f2b19763784" providerId="AD" clId="Web-{CB7A9BD9-1586-0B43-5518-ACB6E3A76F7B}" dt="2022-04-06T19:22:15.610" v="0"/>
          <ac:picMkLst>
            <pc:docMk/>
            <pc:sldMk cId="4224548865" sldId="277"/>
            <ac:picMk id="6" creationId="{E40C9AC4-0A35-DB55-FCEF-49935A7B08A8}"/>
          </ac:picMkLst>
        </pc:picChg>
      </pc:sldChg>
    </pc:docChg>
  </pc:docChgLst>
  <pc:docChgLst>
    <pc:chgData name="Brennan Parker" userId="S::brennan.parker@transitscreen.com::3ddef0ac-b2ae-4036-bb63-9f2b19763784" providerId="AD" clId="Web-{7B6A6A49-6230-7A2F-3A82-EF75567DA138}"/>
    <pc:docChg chg="addSld delSld modSld sldOrd">
      <pc:chgData name="Brennan Parker" userId="S::brennan.parker@transitscreen.com::3ddef0ac-b2ae-4036-bb63-9f2b19763784" providerId="AD" clId="Web-{7B6A6A49-6230-7A2F-3A82-EF75567DA138}" dt="2022-04-06T16:58:34.833" v="601"/>
      <pc:docMkLst>
        <pc:docMk/>
      </pc:docMkLst>
      <pc:sldChg chg="modSp mod setBg">
        <pc:chgData name="Brennan Parker" userId="S::brennan.parker@transitscreen.com::3ddef0ac-b2ae-4036-bb63-9f2b19763784" providerId="AD" clId="Web-{7B6A6A49-6230-7A2F-3A82-EF75567DA138}" dt="2022-04-06T13:41:44.285" v="17" actId="1076"/>
        <pc:sldMkLst>
          <pc:docMk/>
          <pc:sldMk cId="109857222" sldId="256"/>
        </pc:sldMkLst>
        <pc:spChg chg="mod">
          <ac:chgData name="Brennan Parker" userId="S::brennan.parker@transitscreen.com::3ddef0ac-b2ae-4036-bb63-9f2b19763784" providerId="AD" clId="Web-{7B6A6A49-6230-7A2F-3A82-EF75567DA138}" dt="2022-04-06T13:41:44.285" v="17" actId="1076"/>
          <ac:spMkLst>
            <pc:docMk/>
            <pc:sldMk cId="109857222" sldId="256"/>
            <ac:spMk id="4" creationId="{F61FD6A1-2D22-C682-9AFA-F873DFA04A81}"/>
          </ac:spMkLst>
        </pc:spChg>
      </pc:sldChg>
      <pc:sldChg chg="modSp mod setBg">
        <pc:chgData name="Brennan Parker" userId="S::brennan.parker@transitscreen.com::3ddef0ac-b2ae-4036-bb63-9f2b19763784" providerId="AD" clId="Web-{7B6A6A49-6230-7A2F-3A82-EF75567DA138}" dt="2022-04-06T15:40:14.721" v="551" actId="20577"/>
        <pc:sldMkLst>
          <pc:docMk/>
          <pc:sldMk cId="3146038599" sldId="257"/>
        </pc:sldMkLst>
        <pc:spChg chg="mod">
          <ac:chgData name="Brennan Parker" userId="S::brennan.parker@transitscreen.com::3ddef0ac-b2ae-4036-bb63-9f2b19763784" providerId="AD" clId="Web-{7B6A6A49-6230-7A2F-3A82-EF75567DA138}" dt="2022-04-06T15:40:09.299" v="549" actId="20577"/>
          <ac:spMkLst>
            <pc:docMk/>
            <pc:sldMk cId="3146038599" sldId="257"/>
            <ac:spMk id="3" creationId="{4F06E9AE-3C39-527A-381C-79DA91DB21DB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40:14.721" v="551" actId="20577"/>
          <ac:spMkLst>
            <pc:docMk/>
            <pc:sldMk cId="3146038599" sldId="257"/>
            <ac:spMk id="4" creationId="{6D0B3453-E956-7542-6967-65E5FFDD3772}"/>
          </ac:spMkLst>
        </pc:spChg>
      </pc:sldChg>
      <pc:sldChg chg="modSp mod setBg">
        <pc:chgData name="Brennan Parker" userId="S::brennan.parker@transitscreen.com::3ddef0ac-b2ae-4036-bb63-9f2b19763784" providerId="AD" clId="Web-{7B6A6A49-6230-7A2F-3A82-EF75567DA138}" dt="2022-04-06T16:58:34.833" v="601"/>
        <pc:sldMkLst>
          <pc:docMk/>
          <pc:sldMk cId="2427972319" sldId="258"/>
        </pc:sldMkLst>
        <pc:spChg chg="mod">
          <ac:chgData name="Brennan Parker" userId="S::brennan.parker@transitscreen.com::3ddef0ac-b2ae-4036-bb63-9f2b19763784" providerId="AD" clId="Web-{7B6A6A49-6230-7A2F-3A82-EF75567DA138}" dt="2022-04-06T16:58:34.833" v="601"/>
          <ac:spMkLst>
            <pc:docMk/>
            <pc:sldMk cId="2427972319" sldId="258"/>
            <ac:spMk id="3" creationId="{C4893877-2CEB-5215-9EA0-A75F29AEF1E8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40:39.659" v="552" actId="1076"/>
          <ac:spMkLst>
            <pc:docMk/>
            <pc:sldMk cId="2427972319" sldId="258"/>
            <ac:spMk id="4" creationId="{048D0929-6B34-BF81-7FBB-2F4ADE54FBE3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40:39.659" v="553" actId="1076"/>
          <ac:spMkLst>
            <pc:docMk/>
            <pc:sldMk cId="2427972319" sldId="258"/>
            <ac:spMk id="5" creationId="{FAFC573F-49F4-DE01-4626-AD56946738B4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3:28:22.484" v="10" actId="1076"/>
          <ac:spMkLst>
            <pc:docMk/>
            <pc:sldMk cId="2427972319" sldId="258"/>
            <ac:spMk id="8" creationId="{FB667DE9-D628-8EE7-4EFE-320955CAAFD1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3:28:10.640" v="8" actId="20577"/>
          <ac:spMkLst>
            <pc:docMk/>
            <pc:sldMk cId="2427972319" sldId="258"/>
            <ac:spMk id="9" creationId="{EFEB1162-C337-354D-DE25-A373B1CDC1EE}"/>
          </ac:spMkLst>
        </pc:spChg>
        <pc:picChg chg="mod">
          <ac:chgData name="Brennan Parker" userId="S::brennan.parker@transitscreen.com::3ddef0ac-b2ae-4036-bb63-9f2b19763784" providerId="AD" clId="Web-{7B6A6A49-6230-7A2F-3A82-EF75567DA138}" dt="2022-04-06T14:01:30.313" v="147" actId="1076"/>
          <ac:picMkLst>
            <pc:docMk/>
            <pc:sldMk cId="2427972319" sldId="258"/>
            <ac:picMk id="2" creationId="{28ACCD3C-81C4-6A11-D0B6-0A7711F29B60}"/>
          </ac:picMkLst>
        </pc:picChg>
      </pc:sldChg>
      <pc:sldChg chg="del">
        <pc:chgData name="Brennan Parker" userId="S::brennan.parker@transitscreen.com::3ddef0ac-b2ae-4036-bb63-9f2b19763784" providerId="AD" clId="Web-{7B6A6A49-6230-7A2F-3A82-EF75567DA138}" dt="2022-04-06T14:02:49.300" v="149"/>
        <pc:sldMkLst>
          <pc:docMk/>
          <pc:sldMk cId="1982152248" sldId="259"/>
        </pc:sldMkLst>
      </pc:sldChg>
      <pc:sldChg chg="del">
        <pc:chgData name="Brennan Parker" userId="S::brennan.parker@transitscreen.com::3ddef0ac-b2ae-4036-bb63-9f2b19763784" providerId="AD" clId="Web-{7B6A6A49-6230-7A2F-3A82-EF75567DA138}" dt="2022-04-06T14:03:34.113" v="150"/>
        <pc:sldMkLst>
          <pc:docMk/>
          <pc:sldMk cId="330427740" sldId="260"/>
        </pc:sldMkLst>
      </pc:sldChg>
      <pc:sldChg chg="addSp delSp modSp mod setBg">
        <pc:chgData name="Brennan Parker" userId="S::brennan.parker@transitscreen.com::3ddef0ac-b2ae-4036-bb63-9f2b19763784" providerId="AD" clId="Web-{7B6A6A49-6230-7A2F-3A82-EF75567DA138}" dt="2022-04-06T15:48:07.013" v="577" actId="1076"/>
        <pc:sldMkLst>
          <pc:docMk/>
          <pc:sldMk cId="2832168293" sldId="261"/>
        </pc:sldMkLst>
        <pc:spChg chg="mod ord">
          <ac:chgData name="Brennan Parker" userId="S::brennan.parker@transitscreen.com::3ddef0ac-b2ae-4036-bb63-9f2b19763784" providerId="AD" clId="Web-{7B6A6A49-6230-7A2F-3A82-EF75567DA138}" dt="2022-04-06T14:23:01.922" v="259" actId="1076"/>
          <ac:spMkLst>
            <pc:docMk/>
            <pc:sldMk cId="2832168293" sldId="261"/>
            <ac:spMk id="3" creationId="{C72648BE-5497-7242-C7A3-390D91D51233}"/>
          </ac:spMkLst>
        </pc:spChg>
        <pc:spChg chg="del mod">
          <ac:chgData name="Brennan Parker" userId="S::brennan.parker@transitscreen.com::3ddef0ac-b2ae-4036-bb63-9f2b19763784" providerId="AD" clId="Web-{7B6A6A49-6230-7A2F-3A82-EF75567DA138}" dt="2022-04-06T14:14:55.786" v="184"/>
          <ac:spMkLst>
            <pc:docMk/>
            <pc:sldMk cId="2832168293" sldId="261"/>
            <ac:spMk id="5" creationId="{DAB920E8-96C9-4A8F-A593-AFD678BBA9F7}"/>
          </ac:spMkLst>
        </pc:spChg>
        <pc:spChg chg="mod ord">
          <ac:chgData name="Brennan Parker" userId="S::brennan.parker@transitscreen.com::3ddef0ac-b2ae-4036-bb63-9f2b19763784" providerId="AD" clId="Web-{7B6A6A49-6230-7A2F-3A82-EF75567DA138}" dt="2022-04-06T14:23:01.922" v="258" actId="1076"/>
          <ac:spMkLst>
            <pc:docMk/>
            <pc:sldMk cId="2832168293" sldId="261"/>
            <ac:spMk id="7" creationId="{69EC3E7C-FDBD-37CB-ED2F-32F13399C2F1}"/>
          </ac:spMkLst>
        </pc:spChg>
        <pc:spChg chg="add mod">
          <ac:chgData name="Brennan Parker" userId="S::brennan.parker@transitscreen.com::3ddef0ac-b2ae-4036-bb63-9f2b19763784" providerId="AD" clId="Web-{7B6A6A49-6230-7A2F-3A82-EF75567DA138}" dt="2022-04-06T14:22:44.500" v="255" actId="1076"/>
          <ac:spMkLst>
            <pc:docMk/>
            <pc:sldMk cId="2832168293" sldId="261"/>
            <ac:spMk id="15" creationId="{A4124AB1-6A46-C7E8-49D3-2DAC53AE1209}"/>
          </ac:spMkLst>
        </pc:spChg>
        <pc:spChg chg="add mod">
          <ac:chgData name="Brennan Parker" userId="S::brennan.parker@transitscreen.com::3ddef0ac-b2ae-4036-bb63-9f2b19763784" providerId="AD" clId="Web-{7B6A6A49-6230-7A2F-3A82-EF75567DA138}" dt="2022-04-06T14:22:50.610" v="257" actId="1076"/>
          <ac:spMkLst>
            <pc:docMk/>
            <pc:sldMk cId="2832168293" sldId="261"/>
            <ac:spMk id="17" creationId="{A3599141-0518-9027-7D2E-70D71D1C542A}"/>
          </ac:spMkLst>
        </pc:spChg>
        <pc:picChg chg="del">
          <ac:chgData name="Brennan Parker" userId="S::brennan.parker@transitscreen.com::3ddef0ac-b2ae-4036-bb63-9f2b19763784" providerId="AD" clId="Web-{7B6A6A49-6230-7A2F-3A82-EF75567DA138}" dt="2022-04-06T14:08:40.761" v="153"/>
          <ac:picMkLst>
            <pc:docMk/>
            <pc:sldMk cId="2832168293" sldId="261"/>
            <ac:picMk id="4" creationId="{7E0B7ED6-39C2-363D-D7E6-D18374101557}"/>
          </ac:picMkLst>
        </pc:picChg>
        <pc:picChg chg="add del mod">
          <ac:chgData name="Brennan Parker" userId="S::brennan.parker@transitscreen.com::3ddef0ac-b2ae-4036-bb63-9f2b19763784" providerId="AD" clId="Web-{7B6A6A49-6230-7A2F-3A82-EF75567DA138}" dt="2022-04-06T14:14:47.707" v="180"/>
          <ac:picMkLst>
            <pc:docMk/>
            <pc:sldMk cId="2832168293" sldId="261"/>
            <ac:picMk id="6" creationId="{8160949B-44E2-1931-9865-5CF316C6A956}"/>
          </ac:picMkLst>
        </pc:picChg>
        <pc:picChg chg="add del mod">
          <ac:chgData name="Brennan Parker" userId="S::brennan.parker@transitscreen.com::3ddef0ac-b2ae-4036-bb63-9f2b19763784" providerId="AD" clId="Web-{7B6A6A49-6230-7A2F-3A82-EF75567DA138}" dt="2022-04-06T14:14:29.785" v="175"/>
          <ac:picMkLst>
            <pc:docMk/>
            <pc:sldMk cId="2832168293" sldId="261"/>
            <ac:picMk id="8" creationId="{6D1C49B4-43F7-19D1-9316-58FF19A9D6AF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4:28:22.399" v="275"/>
          <ac:picMkLst>
            <pc:docMk/>
            <pc:sldMk cId="2832168293" sldId="261"/>
            <ac:picMk id="9" creationId="{1EFB5508-44DD-293D-F8F6-7CCE5914A3DE}"/>
          </ac:picMkLst>
        </pc:picChg>
        <pc:picChg chg="add del mod ord">
          <ac:chgData name="Brennan Parker" userId="S::brennan.parker@transitscreen.com::3ddef0ac-b2ae-4036-bb63-9f2b19763784" providerId="AD" clId="Web-{7B6A6A49-6230-7A2F-3A82-EF75567DA138}" dt="2022-04-06T14:14:59.989" v="185"/>
          <ac:picMkLst>
            <pc:docMk/>
            <pc:sldMk cId="2832168293" sldId="261"/>
            <ac:picMk id="10" creationId="{80CAA8E0-882E-BE39-7413-30219A240406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4:30:05.292" v="289"/>
          <ac:picMkLst>
            <pc:docMk/>
            <pc:sldMk cId="2832168293" sldId="261"/>
            <ac:picMk id="11" creationId="{8D87FA5E-393B-4723-3D94-054183494B60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5:47:20.169" v="568"/>
          <ac:picMkLst>
            <pc:docMk/>
            <pc:sldMk cId="2832168293" sldId="261"/>
            <ac:picMk id="12" creationId="{0E5EB0BB-A993-E751-ECC1-76323616EF06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5:47:44.591" v="570"/>
          <ac:picMkLst>
            <pc:docMk/>
            <pc:sldMk cId="2832168293" sldId="261"/>
            <ac:picMk id="13" creationId="{2D883E26-C83D-1D27-1DB5-A6CB89CDA7B7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4:29:30.447" v="282"/>
          <ac:picMkLst>
            <pc:docMk/>
            <pc:sldMk cId="2832168293" sldId="261"/>
            <ac:picMk id="19" creationId="{03C85852-2ED1-FD94-E8EA-765057FFA0E8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5:46:12.542" v="554"/>
          <ac:picMkLst>
            <pc:docMk/>
            <pc:sldMk cId="2832168293" sldId="261"/>
            <ac:picMk id="20" creationId="{D7F675D8-C799-F680-CCF7-96CAA8B45DFC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5:46:42.652" v="562"/>
          <ac:picMkLst>
            <pc:docMk/>
            <pc:sldMk cId="2832168293" sldId="261"/>
            <ac:picMk id="21" creationId="{D5AAA011-0EC2-04DE-E91C-019BCE91329B}"/>
          </ac:picMkLst>
        </pc:picChg>
        <pc:picChg chg="add mod modCrop">
          <ac:chgData name="Brennan Parker" userId="S::brennan.parker@transitscreen.com::3ddef0ac-b2ae-4036-bb63-9f2b19763784" providerId="AD" clId="Web-{7B6A6A49-6230-7A2F-3A82-EF75567DA138}" dt="2022-04-06T15:46:39.464" v="561" actId="14100"/>
          <ac:picMkLst>
            <pc:docMk/>
            <pc:sldMk cId="2832168293" sldId="261"/>
            <ac:picMk id="22" creationId="{2D1A397F-B2A7-D130-1F49-F8C2EE35DC54}"/>
          </ac:picMkLst>
        </pc:picChg>
        <pc:picChg chg="add mod modCrop">
          <ac:chgData name="Brennan Parker" userId="S::brennan.parker@transitscreen.com::3ddef0ac-b2ae-4036-bb63-9f2b19763784" providerId="AD" clId="Web-{7B6A6A49-6230-7A2F-3A82-EF75567DA138}" dt="2022-04-06T15:47:15.075" v="567" actId="14100"/>
          <ac:picMkLst>
            <pc:docMk/>
            <pc:sldMk cId="2832168293" sldId="261"/>
            <ac:picMk id="23" creationId="{2952E3F8-AACD-C403-ABD0-CD8830129A69}"/>
          </ac:picMkLst>
        </pc:picChg>
        <pc:picChg chg="add mod modCrop">
          <ac:chgData name="Brennan Parker" userId="S::brennan.parker@transitscreen.com::3ddef0ac-b2ae-4036-bb63-9f2b19763784" providerId="AD" clId="Web-{7B6A6A49-6230-7A2F-3A82-EF75567DA138}" dt="2022-04-06T15:48:01.482" v="574" actId="1076"/>
          <ac:picMkLst>
            <pc:docMk/>
            <pc:sldMk cId="2832168293" sldId="261"/>
            <ac:picMk id="24" creationId="{0FFBEA66-1D1A-6227-53F5-EBEAF05E9BEB}"/>
          </ac:picMkLst>
        </pc:picChg>
        <pc:picChg chg="add mod">
          <ac:chgData name="Brennan Parker" userId="S::brennan.parker@transitscreen.com::3ddef0ac-b2ae-4036-bb63-9f2b19763784" providerId="AD" clId="Web-{7B6A6A49-6230-7A2F-3A82-EF75567DA138}" dt="2022-04-06T15:48:07.013" v="577" actId="1076"/>
          <ac:picMkLst>
            <pc:docMk/>
            <pc:sldMk cId="2832168293" sldId="261"/>
            <ac:picMk id="25" creationId="{2EA0CF9E-33B7-38B3-3376-926FEF91762E}"/>
          </ac:picMkLst>
        </pc:picChg>
        <pc:cxnChg chg="add mod">
          <ac:chgData name="Brennan Parker" userId="S::brennan.parker@transitscreen.com::3ddef0ac-b2ae-4036-bb63-9f2b19763784" providerId="AD" clId="Web-{7B6A6A49-6230-7A2F-3A82-EF75567DA138}" dt="2022-04-06T14:22:50.594" v="256" actId="1076"/>
          <ac:cxnSpMkLst>
            <pc:docMk/>
            <pc:sldMk cId="2832168293" sldId="261"/>
            <ac:cxnSpMk id="18" creationId="{B825B321-C8D6-4E68-2668-E94D2EDCB0F9}"/>
          </ac:cxnSpMkLst>
        </pc:cxnChg>
      </pc:sldChg>
      <pc:sldChg chg="addSp delSp modSp">
        <pc:chgData name="Brennan Parker" userId="S::brennan.parker@transitscreen.com::3ddef0ac-b2ae-4036-bb63-9f2b19763784" providerId="AD" clId="Web-{7B6A6A49-6230-7A2F-3A82-EF75567DA138}" dt="2022-04-06T16:57:22.611" v="596"/>
        <pc:sldMkLst>
          <pc:docMk/>
          <pc:sldMk cId="1701018107" sldId="262"/>
        </pc:sldMkLst>
        <pc:spChg chg="del">
          <ac:chgData name="Brennan Parker" userId="S::brennan.parker@transitscreen.com::3ddef0ac-b2ae-4036-bb63-9f2b19763784" providerId="AD" clId="Web-{7B6A6A49-6230-7A2F-3A82-EF75567DA138}" dt="2022-04-06T14:31:49.419" v="297"/>
          <ac:spMkLst>
            <pc:docMk/>
            <pc:sldMk cId="1701018107" sldId="262"/>
            <ac:spMk id="2" creationId="{A6C0BA32-6336-E469-47F0-7E2FE8DA81D4}"/>
          </ac:spMkLst>
        </pc:spChg>
        <pc:spChg chg="del">
          <ac:chgData name="Brennan Parker" userId="S::brennan.parker@transitscreen.com::3ddef0ac-b2ae-4036-bb63-9f2b19763784" providerId="AD" clId="Web-{7B6A6A49-6230-7A2F-3A82-EF75567DA138}" dt="2022-04-06T14:36:13.363" v="310"/>
          <ac:spMkLst>
            <pc:docMk/>
            <pc:sldMk cId="1701018107" sldId="262"/>
            <ac:spMk id="3" creationId="{546E5264-DEE0-90D7-4D57-1C27F430497B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4:41:50.653" v="374" actId="1076"/>
          <ac:spMkLst>
            <pc:docMk/>
            <pc:sldMk cId="1701018107" sldId="262"/>
            <ac:spMk id="4" creationId="{44D33896-EECA-4288-672B-DB516564E2C1}"/>
          </ac:spMkLst>
        </pc:spChg>
        <pc:spChg chg="del">
          <ac:chgData name="Brennan Parker" userId="S::brennan.parker@transitscreen.com::3ddef0ac-b2ae-4036-bb63-9f2b19763784" providerId="AD" clId="Web-{7B6A6A49-6230-7A2F-3A82-EF75567DA138}" dt="2022-04-06T14:39:30.883" v="339"/>
          <ac:spMkLst>
            <pc:docMk/>
            <pc:sldMk cId="1701018107" sldId="262"/>
            <ac:spMk id="6" creationId="{D0B5D49B-02A9-9EC4-C2CD-6CA82E8F5888}"/>
          </ac:spMkLst>
        </pc:spChg>
        <pc:spChg chg="add mod ord">
          <ac:chgData name="Brennan Parker" userId="S::brennan.parker@transitscreen.com::3ddef0ac-b2ae-4036-bb63-9f2b19763784" providerId="AD" clId="Web-{7B6A6A49-6230-7A2F-3A82-EF75567DA138}" dt="2022-04-06T16:56:30.797" v="595"/>
          <ac:spMkLst>
            <pc:docMk/>
            <pc:sldMk cId="1701018107" sldId="262"/>
            <ac:spMk id="8" creationId="{8B508C9E-6631-AA4C-1A7D-A81F72B23B56}"/>
          </ac:spMkLst>
        </pc:spChg>
        <pc:spChg chg="add mod">
          <ac:chgData name="Brennan Parker" userId="S::brennan.parker@transitscreen.com::3ddef0ac-b2ae-4036-bb63-9f2b19763784" providerId="AD" clId="Web-{7B6A6A49-6230-7A2F-3A82-EF75567DA138}" dt="2022-04-06T14:41:25.402" v="367" actId="20577"/>
          <ac:spMkLst>
            <pc:docMk/>
            <pc:sldMk cId="1701018107" sldId="262"/>
            <ac:spMk id="11" creationId="{73AE7592-CE11-E6F1-112D-1DE3D354855E}"/>
          </ac:spMkLst>
        </pc:spChg>
        <pc:spChg chg="add mod">
          <ac:chgData name="Brennan Parker" userId="S::brennan.parker@transitscreen.com::3ddef0ac-b2ae-4036-bb63-9f2b19763784" providerId="AD" clId="Web-{7B6A6A49-6230-7A2F-3A82-EF75567DA138}" dt="2022-04-06T14:40:33.151" v="362" actId="20577"/>
          <ac:spMkLst>
            <pc:docMk/>
            <pc:sldMk cId="1701018107" sldId="262"/>
            <ac:spMk id="13" creationId="{D85F9758-2925-F7E3-CE0B-564A9E2F4930}"/>
          </ac:spMkLst>
        </pc:spChg>
        <pc:picChg chg="add del">
          <ac:chgData name="Brennan Parker" userId="S::brennan.parker@transitscreen.com::3ddef0ac-b2ae-4036-bb63-9f2b19763784" providerId="AD" clId="Web-{7B6A6A49-6230-7A2F-3A82-EF75567DA138}" dt="2022-04-06T14:34:50.533" v="299"/>
          <ac:picMkLst>
            <pc:docMk/>
            <pc:sldMk cId="1701018107" sldId="262"/>
            <ac:picMk id="5" creationId="{5ABCA307-2922-F06B-5B31-D2C13B6B4187}"/>
          </ac:picMkLst>
        </pc:picChg>
        <pc:picChg chg="add mod ord">
          <ac:chgData name="Brennan Parker" userId="S::brennan.parker@transitscreen.com::3ddef0ac-b2ae-4036-bb63-9f2b19763784" providerId="AD" clId="Web-{7B6A6A49-6230-7A2F-3A82-EF75567DA138}" dt="2022-04-06T14:41:45.824" v="373" actId="1076"/>
          <ac:picMkLst>
            <pc:docMk/>
            <pc:sldMk cId="1701018107" sldId="262"/>
            <ac:picMk id="7" creationId="{1F9E56D4-5074-365E-FA28-46DEDF26A1E4}"/>
          </ac:picMkLst>
        </pc:picChg>
        <pc:cxnChg chg="add mod ord">
          <ac:chgData name="Brennan Parker" userId="S::brennan.parker@transitscreen.com::3ddef0ac-b2ae-4036-bb63-9f2b19763784" providerId="AD" clId="Web-{7B6A6A49-6230-7A2F-3A82-EF75567DA138}" dt="2022-04-06T16:57:22.611" v="596"/>
          <ac:cxnSpMkLst>
            <pc:docMk/>
            <pc:sldMk cId="1701018107" sldId="262"/>
            <ac:cxnSpMk id="9" creationId="{03DE5FEE-F8F9-092B-C659-DD76554E2963}"/>
          </ac:cxnSpMkLst>
        </pc:cxnChg>
        <pc:cxnChg chg="add mod">
          <ac:chgData name="Brennan Parker" userId="S::brennan.parker@transitscreen.com::3ddef0ac-b2ae-4036-bb63-9f2b19763784" providerId="AD" clId="Web-{7B6A6A49-6230-7A2F-3A82-EF75567DA138}" dt="2022-04-06T14:41:00.026" v="365" actId="14100"/>
          <ac:cxnSpMkLst>
            <pc:docMk/>
            <pc:sldMk cId="1701018107" sldId="262"/>
            <ac:cxnSpMk id="15" creationId="{D2432590-E62B-A60C-4DF1-E3DD7E7C45CF}"/>
          </ac:cxnSpMkLst>
        </pc:cxnChg>
      </pc:sldChg>
      <pc:sldChg chg="del">
        <pc:chgData name="Brennan Parker" userId="S::brennan.parker@transitscreen.com::3ddef0ac-b2ae-4036-bb63-9f2b19763784" providerId="AD" clId="Web-{7B6A6A49-6230-7A2F-3A82-EF75567DA138}" dt="2022-04-06T14:43:18.233" v="377"/>
        <pc:sldMkLst>
          <pc:docMk/>
          <pc:sldMk cId="1021111978" sldId="263"/>
        </pc:sldMkLst>
      </pc:sldChg>
      <pc:sldChg chg="del">
        <pc:chgData name="Brennan Parker" userId="S::brennan.parker@transitscreen.com::3ddef0ac-b2ae-4036-bb63-9f2b19763784" providerId="AD" clId="Web-{7B6A6A49-6230-7A2F-3A82-EF75567DA138}" dt="2022-04-06T14:43:55.749" v="379"/>
        <pc:sldMkLst>
          <pc:docMk/>
          <pc:sldMk cId="4284399367" sldId="264"/>
        </pc:sldMkLst>
      </pc:sldChg>
      <pc:sldChg chg="addSp delSp modSp mod setBg">
        <pc:chgData name="Brennan Parker" userId="S::brennan.parker@transitscreen.com::3ddef0ac-b2ae-4036-bb63-9f2b19763784" providerId="AD" clId="Web-{7B6A6A49-6230-7A2F-3A82-EF75567DA138}" dt="2022-04-06T16:55:36.936" v="593" actId="1076"/>
        <pc:sldMkLst>
          <pc:docMk/>
          <pc:sldMk cId="934528354" sldId="265"/>
        </pc:sldMkLst>
        <pc:spChg chg="add mod">
          <ac:chgData name="Brennan Parker" userId="S::brennan.parker@transitscreen.com::3ddef0ac-b2ae-4036-bb63-9f2b19763784" providerId="AD" clId="Web-{7B6A6A49-6230-7A2F-3A82-EF75567DA138}" dt="2022-04-06T14:57:05.534" v="460" actId="1076"/>
          <ac:spMkLst>
            <pc:docMk/>
            <pc:sldMk cId="934528354" sldId="265"/>
            <ac:spMk id="2" creationId="{0A3F98E1-9E53-9C8F-C882-AFFEE07D55FC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4:52:01.105" v="434" actId="20577"/>
          <ac:spMkLst>
            <pc:docMk/>
            <pc:sldMk cId="934528354" sldId="265"/>
            <ac:spMk id="5" creationId="{F53B299D-C08C-15D8-AE01-DF251F031D62}"/>
          </ac:spMkLst>
        </pc:spChg>
        <pc:spChg chg="add mod">
          <ac:chgData name="Brennan Parker" userId="S::brennan.parker@transitscreen.com::3ddef0ac-b2ae-4036-bb63-9f2b19763784" providerId="AD" clId="Web-{7B6A6A49-6230-7A2F-3A82-EF75567DA138}" dt="2022-04-06T14:56:45.346" v="458"/>
          <ac:spMkLst>
            <pc:docMk/>
            <pc:sldMk cId="934528354" sldId="265"/>
            <ac:spMk id="6" creationId="{80148989-182B-0454-0350-264D1F18C87A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16:51.437" v="497" actId="1076"/>
          <ac:spMkLst>
            <pc:docMk/>
            <pc:sldMk cId="934528354" sldId="265"/>
            <ac:spMk id="7" creationId="{5C9A9A65-3AA6-D889-876F-9955D8491CAD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16:39.968" v="495" actId="1076"/>
          <ac:spMkLst>
            <pc:docMk/>
            <pc:sldMk cId="934528354" sldId="265"/>
            <ac:spMk id="9" creationId="{83F8F32A-8706-39DF-6F6D-9ABAC1AF0FE0}"/>
          </ac:spMkLst>
        </pc:spChg>
        <pc:spChg chg="add mod">
          <ac:chgData name="Brennan Parker" userId="S::brennan.parker@transitscreen.com::3ddef0ac-b2ae-4036-bb63-9f2b19763784" providerId="AD" clId="Web-{7B6A6A49-6230-7A2F-3A82-EF75567DA138}" dt="2022-04-06T15:16:45.062" v="496" actId="1076"/>
          <ac:spMkLst>
            <pc:docMk/>
            <pc:sldMk cId="934528354" sldId="265"/>
            <ac:spMk id="11" creationId="{D1569D98-FE39-51AA-55A6-793C8D7743DD}"/>
          </ac:spMkLst>
        </pc:spChg>
        <pc:picChg chg="add del mod modCrop">
          <ac:chgData name="Brennan Parker" userId="S::brennan.parker@transitscreen.com::3ddef0ac-b2ae-4036-bb63-9f2b19763784" providerId="AD" clId="Web-{7B6A6A49-6230-7A2F-3A82-EF75567DA138}" dt="2022-04-06T14:53:15.919" v="435"/>
          <ac:picMkLst>
            <pc:docMk/>
            <pc:sldMk cId="934528354" sldId="265"/>
            <ac:picMk id="3" creationId="{392CDD3B-1F71-7760-EDA7-A16A2C285564}"/>
          </ac:picMkLst>
        </pc:picChg>
        <pc:picChg chg="add mod modCrop">
          <ac:chgData name="Brennan Parker" userId="S::brennan.parker@transitscreen.com::3ddef0ac-b2ae-4036-bb63-9f2b19763784" providerId="AD" clId="Web-{7B6A6A49-6230-7A2F-3A82-EF75567DA138}" dt="2022-04-06T16:55:36.936" v="593" actId="1076"/>
          <ac:picMkLst>
            <pc:docMk/>
            <pc:sldMk cId="934528354" sldId="265"/>
            <ac:picMk id="3" creationId="{69A6EB3C-8F88-D5E5-623D-FF7354E64305}"/>
          </ac:picMkLst>
        </pc:picChg>
        <pc:picChg chg="add del mod modCrop">
          <ac:chgData name="Brennan Parker" userId="S::brennan.parker@transitscreen.com::3ddef0ac-b2ae-4036-bb63-9f2b19763784" providerId="AD" clId="Web-{7B6A6A49-6230-7A2F-3A82-EF75567DA138}" dt="2022-04-06T16:54:30.997" v="578"/>
          <ac:picMkLst>
            <pc:docMk/>
            <pc:sldMk cId="934528354" sldId="265"/>
            <ac:picMk id="4" creationId="{CEE12A0E-C5EE-47AB-F19B-DC39500702C6}"/>
          </ac:picMkLst>
        </pc:picChg>
        <pc:cxnChg chg="add mod ord">
          <ac:chgData name="Brennan Parker" userId="S::brennan.parker@transitscreen.com::3ddef0ac-b2ae-4036-bb63-9f2b19763784" providerId="AD" clId="Web-{7B6A6A49-6230-7A2F-3A82-EF75567DA138}" dt="2022-04-06T14:57:05.581" v="462" actId="1076"/>
          <ac:cxnSpMkLst>
            <pc:docMk/>
            <pc:sldMk cId="934528354" sldId="265"/>
            <ac:cxnSpMk id="8" creationId="{50AFBAC4-4FF4-5254-CC10-29FFCDBBA533}"/>
          </ac:cxnSpMkLst>
        </pc:cxnChg>
        <pc:cxnChg chg="add mod ord">
          <ac:chgData name="Brennan Parker" userId="S::brennan.parker@transitscreen.com::3ddef0ac-b2ae-4036-bb63-9f2b19763784" providerId="AD" clId="Web-{7B6A6A49-6230-7A2F-3A82-EF75567DA138}" dt="2022-04-06T14:55:32.907" v="455"/>
          <ac:cxnSpMkLst>
            <pc:docMk/>
            <pc:sldMk cId="934528354" sldId="265"/>
            <ac:cxnSpMk id="10" creationId="{C26A48DF-6B7E-F7AA-EDA8-588CDEED101D}"/>
          </ac:cxnSpMkLst>
        </pc:cxnChg>
        <pc:cxnChg chg="add mod">
          <ac:chgData name="Brennan Parker" userId="S::brennan.parker@transitscreen.com::3ddef0ac-b2ae-4036-bb63-9f2b19763784" providerId="AD" clId="Web-{7B6A6A49-6230-7A2F-3A82-EF75567DA138}" dt="2022-04-06T15:16:32.280" v="494"/>
          <ac:cxnSpMkLst>
            <pc:docMk/>
            <pc:sldMk cId="934528354" sldId="265"/>
            <ac:cxnSpMk id="13" creationId="{9364D914-7A08-6FF9-7BA1-4C88232BD2DD}"/>
          </ac:cxnSpMkLst>
        </pc:cxnChg>
      </pc:sldChg>
      <pc:sldChg chg="modSp mod setBg">
        <pc:chgData name="Brennan Parker" userId="S::brennan.parker@transitscreen.com::3ddef0ac-b2ae-4036-bb63-9f2b19763784" providerId="AD" clId="Web-{7B6A6A49-6230-7A2F-3A82-EF75567DA138}" dt="2022-04-06T15:05:13.717" v="470" actId="1076"/>
        <pc:sldMkLst>
          <pc:docMk/>
          <pc:sldMk cId="136505155" sldId="267"/>
        </pc:sldMkLst>
        <pc:spChg chg="mod">
          <ac:chgData name="Brennan Parker" userId="S::brennan.parker@transitscreen.com::3ddef0ac-b2ae-4036-bb63-9f2b19763784" providerId="AD" clId="Web-{7B6A6A49-6230-7A2F-3A82-EF75567DA138}" dt="2022-04-06T15:05:13.702" v="469" actId="1076"/>
          <ac:spMkLst>
            <pc:docMk/>
            <pc:sldMk cId="136505155" sldId="267"/>
            <ac:spMk id="5" creationId="{7A1F9790-3840-BBCA-36F4-F59DCB35DCF4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05:13.717" v="470" actId="1076"/>
          <ac:spMkLst>
            <pc:docMk/>
            <pc:sldMk cId="136505155" sldId="267"/>
            <ac:spMk id="7" creationId="{3EFA6354-5538-FA41-CFC9-51A92D93E6B2}"/>
          </ac:spMkLst>
        </pc:spChg>
      </pc:sldChg>
      <pc:sldChg chg="modSp mod setBg">
        <pc:chgData name="Brennan Parker" userId="S::brennan.parker@transitscreen.com::3ddef0ac-b2ae-4036-bb63-9f2b19763784" providerId="AD" clId="Web-{7B6A6A49-6230-7A2F-3A82-EF75567DA138}" dt="2022-04-06T15:09:33.630" v="472"/>
        <pc:sldMkLst>
          <pc:docMk/>
          <pc:sldMk cId="1261783244" sldId="268"/>
        </pc:sldMkLst>
        <pc:spChg chg="mod">
          <ac:chgData name="Brennan Parker" userId="S::brennan.parker@transitscreen.com::3ddef0ac-b2ae-4036-bb63-9f2b19763784" providerId="AD" clId="Web-{7B6A6A49-6230-7A2F-3A82-EF75567DA138}" dt="2022-04-06T15:05:35.655" v="471" actId="20577"/>
          <ac:spMkLst>
            <pc:docMk/>
            <pc:sldMk cId="1261783244" sldId="268"/>
            <ac:spMk id="5" creationId="{78AC967B-628D-3345-0FB0-0C42619B8E32}"/>
          </ac:spMkLst>
        </pc:spChg>
      </pc:sldChg>
      <pc:sldChg chg="modSp">
        <pc:chgData name="Brennan Parker" userId="S::brennan.parker@transitscreen.com::3ddef0ac-b2ae-4036-bb63-9f2b19763784" providerId="AD" clId="Web-{7B6A6A49-6230-7A2F-3A82-EF75567DA138}" dt="2022-04-06T15:10:16.318" v="477" actId="1076"/>
        <pc:sldMkLst>
          <pc:docMk/>
          <pc:sldMk cId="1870312122" sldId="269"/>
        </pc:sldMkLst>
        <pc:spChg chg="mod">
          <ac:chgData name="Brennan Parker" userId="S::brennan.parker@transitscreen.com::3ddef0ac-b2ae-4036-bb63-9f2b19763784" providerId="AD" clId="Web-{7B6A6A49-6230-7A2F-3A82-EF75567DA138}" dt="2022-04-06T15:10:16.303" v="476" actId="1076"/>
          <ac:spMkLst>
            <pc:docMk/>
            <pc:sldMk cId="1870312122" sldId="269"/>
            <ac:spMk id="5" creationId="{95518461-6B67-C925-8B9A-94E06E7AE1EF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5:10:16.318" v="477" actId="1076"/>
          <ac:spMkLst>
            <pc:docMk/>
            <pc:sldMk cId="1870312122" sldId="269"/>
            <ac:spMk id="7" creationId="{736DC928-4ECD-06C8-F1B8-88E7403C71FD}"/>
          </ac:spMkLst>
        </pc:spChg>
      </pc:sldChg>
      <pc:sldChg chg="addSp delSp modSp mod setBg">
        <pc:chgData name="Brennan Parker" userId="S::brennan.parker@transitscreen.com::3ddef0ac-b2ae-4036-bb63-9f2b19763784" providerId="AD" clId="Web-{7B6A6A49-6230-7A2F-3A82-EF75567DA138}" dt="2022-04-06T15:38:37.922" v="547"/>
        <pc:sldMkLst>
          <pc:docMk/>
          <pc:sldMk cId="827856811" sldId="270"/>
        </pc:sldMkLst>
        <pc:spChg chg="add mod">
          <ac:chgData name="Brennan Parker" userId="S::brennan.parker@transitscreen.com::3ddef0ac-b2ae-4036-bb63-9f2b19763784" providerId="AD" clId="Web-{7B6A6A49-6230-7A2F-3A82-EF75567DA138}" dt="2022-04-06T13:45:45.728" v="38" actId="1076"/>
          <ac:spMkLst>
            <pc:docMk/>
            <pc:sldMk cId="827856811" sldId="270"/>
            <ac:spMk id="2" creationId="{029DE9EC-B7E1-93E7-8E48-C5E45B7136B5}"/>
          </ac:spMkLst>
        </pc:spChg>
        <pc:spChg chg="mod">
          <ac:chgData name="Brennan Parker" userId="S::brennan.parker@transitscreen.com::3ddef0ac-b2ae-4036-bb63-9f2b19763784" providerId="AD" clId="Web-{7B6A6A49-6230-7A2F-3A82-EF75567DA138}" dt="2022-04-06T13:43:49.710" v="25" actId="1076"/>
          <ac:spMkLst>
            <pc:docMk/>
            <pc:sldMk cId="827856811" sldId="270"/>
            <ac:spMk id="4" creationId="{9486690B-A0F7-AEBB-EE8F-7EE5D3FE83D8}"/>
          </ac:spMkLst>
        </pc:spChg>
        <pc:spChg chg="add del mod ord">
          <ac:chgData name="Brennan Parker" userId="S::brennan.parker@transitscreen.com::3ddef0ac-b2ae-4036-bb63-9f2b19763784" providerId="AD" clId="Web-{7B6A6A49-6230-7A2F-3A82-EF75567DA138}" dt="2022-04-06T13:48:36.389" v="39"/>
          <ac:spMkLst>
            <pc:docMk/>
            <pc:sldMk cId="827856811" sldId="270"/>
            <ac:spMk id="5" creationId="{2B840DF9-7695-FAEA-CC86-A2605739397B}"/>
          </ac:spMkLst>
        </pc:spChg>
        <pc:spChg chg="add del mod">
          <ac:chgData name="Brennan Parker" userId="S::brennan.parker@transitscreen.com::3ddef0ac-b2ae-4036-bb63-9f2b19763784" providerId="AD" clId="Web-{7B6A6A49-6230-7A2F-3A82-EF75567DA138}" dt="2022-04-06T13:59:31.592" v="137"/>
          <ac:spMkLst>
            <pc:docMk/>
            <pc:sldMk cId="827856811" sldId="270"/>
            <ac:spMk id="11" creationId="{CA001D4F-BBCB-5E01-3DFB-74306DA80549}"/>
          </ac:spMkLst>
        </pc:spChg>
        <pc:cxnChg chg="add mod">
          <ac:chgData name="Brennan Parker" userId="S::brennan.parker@transitscreen.com::3ddef0ac-b2ae-4036-bb63-9f2b19763784" providerId="AD" clId="Web-{7B6A6A49-6230-7A2F-3A82-EF75567DA138}" dt="2022-04-06T13:55:14.976" v="104" actId="14100"/>
          <ac:cxnSpMkLst>
            <pc:docMk/>
            <pc:sldMk cId="827856811" sldId="270"/>
            <ac:cxnSpMk id="6" creationId="{CF94E1D1-BB88-F1AB-1A5A-48D84C226EC1}"/>
          </ac:cxnSpMkLst>
        </pc:cxnChg>
        <pc:cxnChg chg="add del mod">
          <ac:chgData name="Brennan Parker" userId="S::brennan.parker@transitscreen.com::3ddef0ac-b2ae-4036-bb63-9f2b19763784" providerId="AD" clId="Web-{7B6A6A49-6230-7A2F-3A82-EF75567DA138}" dt="2022-04-06T13:58:17.106" v="126"/>
          <ac:cxnSpMkLst>
            <pc:docMk/>
            <pc:sldMk cId="827856811" sldId="270"/>
            <ac:cxnSpMk id="7" creationId="{D9DB8DDC-E713-DCA6-FBB0-81A4B3735985}"/>
          </ac:cxnSpMkLst>
        </pc:cxnChg>
        <pc:cxnChg chg="add del mod">
          <ac:chgData name="Brennan Parker" userId="S::brennan.parker@transitscreen.com::3ddef0ac-b2ae-4036-bb63-9f2b19763784" providerId="AD" clId="Web-{7B6A6A49-6230-7A2F-3A82-EF75567DA138}" dt="2022-04-06T13:58:14.012" v="125"/>
          <ac:cxnSpMkLst>
            <pc:docMk/>
            <pc:sldMk cId="827856811" sldId="270"/>
            <ac:cxnSpMk id="8" creationId="{CB20A097-1C74-3512-758A-FC89A058C265}"/>
          </ac:cxnSpMkLst>
        </pc:cxnChg>
        <pc:cxnChg chg="add mod">
          <ac:chgData name="Brennan Parker" userId="S::brennan.parker@transitscreen.com::3ddef0ac-b2ae-4036-bb63-9f2b19763784" providerId="AD" clId="Web-{7B6A6A49-6230-7A2F-3A82-EF75567DA138}" dt="2022-04-06T13:57:43.948" v="124" actId="14100"/>
          <ac:cxnSpMkLst>
            <pc:docMk/>
            <pc:sldMk cId="827856811" sldId="270"/>
            <ac:cxnSpMk id="9" creationId="{ED6A5FFE-0334-1140-0D5D-2AED0EAD3F5A}"/>
          </ac:cxnSpMkLst>
        </pc:cxnChg>
        <pc:cxnChg chg="add del mod">
          <ac:chgData name="Brennan Parker" userId="S::brennan.parker@transitscreen.com::3ddef0ac-b2ae-4036-bb63-9f2b19763784" providerId="AD" clId="Web-{7B6A6A49-6230-7A2F-3A82-EF75567DA138}" dt="2022-04-06T13:58:19.012" v="127"/>
          <ac:cxnSpMkLst>
            <pc:docMk/>
            <pc:sldMk cId="827856811" sldId="270"/>
            <ac:cxnSpMk id="10" creationId="{DE6566C8-8D8B-546E-8D42-4ACB60D93C6F}"/>
          </ac:cxnSpMkLst>
        </pc:cxnChg>
        <pc:cxnChg chg="add mod">
          <ac:chgData name="Brennan Parker" userId="S::brennan.parker@transitscreen.com::3ddef0ac-b2ae-4036-bb63-9f2b19763784" providerId="AD" clId="Web-{7B6A6A49-6230-7A2F-3A82-EF75567DA138}" dt="2022-04-06T14:00:20.358" v="143"/>
          <ac:cxnSpMkLst>
            <pc:docMk/>
            <pc:sldMk cId="827856811" sldId="270"/>
            <ac:cxnSpMk id="12" creationId="{333D7758-4294-2EED-1217-4A63BAE16B98}"/>
          </ac:cxnSpMkLst>
        </pc:cxnChg>
      </pc:sldChg>
      <pc:sldChg chg="addSp delSp modSp">
        <pc:chgData name="Brennan Parker" userId="S::brennan.parker@transitscreen.com::3ddef0ac-b2ae-4036-bb63-9f2b19763784" providerId="AD" clId="Web-{7B6A6A49-6230-7A2F-3A82-EF75567DA138}" dt="2022-04-06T15:23:48.072" v="523" actId="14100"/>
        <pc:sldMkLst>
          <pc:docMk/>
          <pc:sldMk cId="1782361557" sldId="271"/>
        </pc:sldMkLst>
        <pc:picChg chg="add mod">
          <ac:chgData name="Brennan Parker" userId="S::brennan.parker@transitscreen.com::3ddef0ac-b2ae-4036-bb63-9f2b19763784" providerId="AD" clId="Web-{7B6A6A49-6230-7A2F-3A82-EF75567DA138}" dt="2022-04-06T15:23:48.072" v="523" actId="14100"/>
          <ac:picMkLst>
            <pc:docMk/>
            <pc:sldMk cId="1782361557" sldId="271"/>
            <ac:picMk id="2" creationId="{FD6274C4-3C78-4798-C7E9-AE72278B1113}"/>
          </ac:picMkLst>
        </pc:picChg>
        <pc:picChg chg="del">
          <ac:chgData name="Brennan Parker" userId="S::brennan.parker@transitscreen.com::3ddef0ac-b2ae-4036-bb63-9f2b19763784" providerId="AD" clId="Web-{7B6A6A49-6230-7A2F-3A82-EF75567DA138}" dt="2022-04-06T15:23:16.384" v="518"/>
          <ac:picMkLst>
            <pc:docMk/>
            <pc:sldMk cId="1782361557" sldId="271"/>
            <ac:picMk id="5" creationId="{08A9510B-9B74-9CEB-FC6F-2F4932743042}"/>
          </ac:picMkLst>
        </pc:picChg>
      </pc:sldChg>
      <pc:sldChg chg="mod setBg">
        <pc:chgData name="Brennan Parker" userId="S::brennan.parker@transitscreen.com::3ddef0ac-b2ae-4036-bb63-9f2b19763784" providerId="AD" clId="Web-{7B6A6A49-6230-7A2F-3A82-EF75567DA138}" dt="2022-04-06T14:43:32.436" v="378"/>
        <pc:sldMkLst>
          <pc:docMk/>
          <pc:sldMk cId="2177807082" sldId="276"/>
        </pc:sldMkLst>
      </pc:sldChg>
      <pc:sldChg chg="addSp delSp modSp new ord">
        <pc:chgData name="Brennan Parker" userId="S::brennan.parker@transitscreen.com::3ddef0ac-b2ae-4036-bb63-9f2b19763784" providerId="AD" clId="Web-{7B6A6A49-6230-7A2F-3A82-EF75567DA138}" dt="2022-04-06T15:24:26.995" v="529" actId="14100"/>
        <pc:sldMkLst>
          <pc:docMk/>
          <pc:sldMk cId="4224548865" sldId="277"/>
        </pc:sldMkLst>
        <pc:spChg chg="del">
          <ac:chgData name="Brennan Parker" userId="S::brennan.parker@transitscreen.com::3ddef0ac-b2ae-4036-bb63-9f2b19763784" providerId="AD" clId="Web-{7B6A6A49-6230-7A2F-3A82-EF75567DA138}" dt="2022-04-06T15:18:47.706" v="500"/>
          <ac:spMkLst>
            <pc:docMk/>
            <pc:sldMk cId="4224548865" sldId="277"/>
            <ac:spMk id="2" creationId="{455F1D0D-0CD9-4114-3CA0-BCF47EB0F48D}"/>
          </ac:spMkLst>
        </pc:spChg>
        <pc:spChg chg="del">
          <ac:chgData name="Brennan Parker" userId="S::brennan.parker@transitscreen.com::3ddef0ac-b2ae-4036-bb63-9f2b19763784" providerId="AD" clId="Web-{7B6A6A49-6230-7A2F-3A82-EF75567DA138}" dt="2022-04-06T15:18:48.971" v="501"/>
          <ac:spMkLst>
            <pc:docMk/>
            <pc:sldMk cId="4224548865" sldId="277"/>
            <ac:spMk id="3" creationId="{B63CFCAA-E1F8-8C28-CDF9-C2D9EAD5B2BF}"/>
          </ac:spMkLst>
        </pc:spChg>
        <pc:picChg chg="add mod modCrop">
          <ac:chgData name="Brennan Parker" userId="S::brennan.parker@transitscreen.com::3ddef0ac-b2ae-4036-bb63-9f2b19763784" providerId="AD" clId="Web-{7B6A6A49-6230-7A2F-3A82-EF75567DA138}" dt="2022-04-06T15:20:33.114" v="513" actId="14100"/>
          <ac:picMkLst>
            <pc:docMk/>
            <pc:sldMk cId="4224548865" sldId="277"/>
            <ac:picMk id="4" creationId="{3F31451E-61E9-5DA2-F318-CAB6129405B5}"/>
          </ac:picMkLst>
        </pc:picChg>
        <pc:picChg chg="add del mod">
          <ac:chgData name="Brennan Parker" userId="S::brennan.parker@transitscreen.com::3ddef0ac-b2ae-4036-bb63-9f2b19763784" providerId="AD" clId="Web-{7B6A6A49-6230-7A2F-3A82-EF75567DA138}" dt="2022-04-06T15:23:51.697" v="524"/>
          <ac:picMkLst>
            <pc:docMk/>
            <pc:sldMk cId="4224548865" sldId="277"/>
            <ac:picMk id="5" creationId="{31137790-59BD-E611-07C3-B9825F0433BF}"/>
          </ac:picMkLst>
        </pc:picChg>
        <pc:picChg chg="add mod">
          <ac:chgData name="Brennan Parker" userId="S::brennan.parker@transitscreen.com::3ddef0ac-b2ae-4036-bb63-9f2b19763784" providerId="AD" clId="Web-{7B6A6A49-6230-7A2F-3A82-EF75567DA138}" dt="2022-04-06T15:24:26.995" v="529" actId="14100"/>
          <ac:picMkLst>
            <pc:docMk/>
            <pc:sldMk cId="4224548865" sldId="277"/>
            <ac:picMk id="6" creationId="{E40C9AC4-0A35-DB55-FCEF-49935A7B08A8}"/>
          </ac:picMkLst>
        </pc:picChg>
      </pc:sldChg>
      <pc:sldChg chg="addSp delSp modSp new">
        <pc:chgData name="Brennan Parker" userId="S::brennan.parker@transitscreen.com::3ddef0ac-b2ae-4036-bb63-9f2b19763784" providerId="AD" clId="Web-{7B6A6A49-6230-7A2F-3A82-EF75567DA138}" dt="2022-04-06T15:30:41.707" v="545" actId="1076"/>
        <pc:sldMkLst>
          <pc:docMk/>
          <pc:sldMk cId="1087471715" sldId="278"/>
        </pc:sldMkLst>
        <pc:spChg chg="del">
          <ac:chgData name="Brennan Parker" userId="S::brennan.parker@transitscreen.com::3ddef0ac-b2ae-4036-bb63-9f2b19763784" providerId="AD" clId="Web-{7B6A6A49-6230-7A2F-3A82-EF75567DA138}" dt="2022-04-06T15:28:59.455" v="531"/>
          <ac:spMkLst>
            <pc:docMk/>
            <pc:sldMk cId="1087471715" sldId="278"/>
            <ac:spMk id="2" creationId="{D1C86ABB-FAA0-817C-AA3E-FBB3B68E6A79}"/>
          </ac:spMkLst>
        </pc:spChg>
        <pc:spChg chg="del">
          <ac:chgData name="Brennan Parker" userId="S::brennan.parker@transitscreen.com::3ddef0ac-b2ae-4036-bb63-9f2b19763784" providerId="AD" clId="Web-{7B6A6A49-6230-7A2F-3A82-EF75567DA138}" dt="2022-04-06T15:29:01.017" v="532"/>
          <ac:spMkLst>
            <pc:docMk/>
            <pc:sldMk cId="1087471715" sldId="278"/>
            <ac:spMk id="3" creationId="{14FC2A0B-7871-658E-0BE0-83975E3C0C5B}"/>
          </ac:spMkLst>
        </pc:spChg>
        <pc:picChg chg="add mod modCrop">
          <ac:chgData name="Brennan Parker" userId="S::brennan.parker@transitscreen.com::3ddef0ac-b2ae-4036-bb63-9f2b19763784" providerId="AD" clId="Web-{7B6A6A49-6230-7A2F-3A82-EF75567DA138}" dt="2022-04-06T15:30:34.613" v="544"/>
          <ac:picMkLst>
            <pc:docMk/>
            <pc:sldMk cId="1087471715" sldId="278"/>
            <ac:picMk id="4" creationId="{0EFD4D83-916A-CAF1-8F64-C0471765DCA8}"/>
          </ac:picMkLst>
        </pc:picChg>
        <pc:picChg chg="add mod">
          <ac:chgData name="Brennan Parker" userId="S::brennan.parker@transitscreen.com::3ddef0ac-b2ae-4036-bb63-9f2b19763784" providerId="AD" clId="Web-{7B6A6A49-6230-7A2F-3A82-EF75567DA138}" dt="2022-04-06T15:30:41.707" v="545" actId="1076"/>
          <ac:picMkLst>
            <pc:docMk/>
            <pc:sldMk cId="1087471715" sldId="278"/>
            <ac:picMk id="5" creationId="{16142356-385C-31F4-3D7B-254C13D33AD2}"/>
          </ac:picMkLst>
        </pc:picChg>
      </pc:sldChg>
    </pc:docChg>
  </pc:docChgLst>
  <pc:docChgLst>
    <pc:chgData name="Brennan Parker" userId="S::brennan.parker@transitscreen.com::3ddef0ac-b2ae-4036-bb63-9f2b19763784" providerId="AD" clId="Web-{31072D54-3D99-359F-1A77-698474B7661A}"/>
    <pc:docChg chg="addSld modSld">
      <pc:chgData name="Brennan Parker" userId="S::brennan.parker@transitscreen.com::3ddef0ac-b2ae-4036-bb63-9f2b19763784" providerId="AD" clId="Web-{31072D54-3D99-359F-1A77-698474B7661A}" dt="2022-04-01T19:20:36.903" v="419"/>
      <pc:docMkLst>
        <pc:docMk/>
      </pc:docMkLst>
      <pc:sldChg chg="modSp">
        <pc:chgData name="Brennan Parker" userId="S::brennan.parker@transitscreen.com::3ddef0ac-b2ae-4036-bb63-9f2b19763784" providerId="AD" clId="Web-{31072D54-3D99-359F-1A77-698474B7661A}" dt="2022-04-01T13:57:59.901" v="65" actId="1076"/>
        <pc:sldMkLst>
          <pc:docMk/>
          <pc:sldMk cId="109857222" sldId="256"/>
        </pc:sldMkLst>
        <pc:spChg chg="mod">
          <ac:chgData name="Brennan Parker" userId="S::brennan.parker@transitscreen.com::3ddef0ac-b2ae-4036-bb63-9f2b19763784" providerId="AD" clId="Web-{31072D54-3D99-359F-1A77-698474B7661A}" dt="2022-04-01T13:57:59.901" v="65" actId="1076"/>
          <ac:spMkLst>
            <pc:docMk/>
            <pc:sldMk cId="109857222" sldId="256"/>
            <ac:spMk id="4" creationId="{F61FD6A1-2D22-C682-9AFA-F873DFA04A81}"/>
          </ac:spMkLst>
        </pc:spChg>
      </pc:sldChg>
      <pc:sldChg chg="addSp delSp modSp mod setBg">
        <pc:chgData name="Brennan Parker" userId="S::brennan.parker@transitscreen.com::3ddef0ac-b2ae-4036-bb63-9f2b19763784" providerId="AD" clId="Web-{31072D54-3D99-359F-1A77-698474B7661A}" dt="2022-04-01T13:54:44.788" v="64" actId="14100"/>
        <pc:sldMkLst>
          <pc:docMk/>
          <pc:sldMk cId="1982152248" sldId="259"/>
        </pc:sldMkLst>
        <pc:spChg chg="del">
          <ac:chgData name="Brennan Parker" userId="S::brennan.parker@transitscreen.com::3ddef0ac-b2ae-4036-bb63-9f2b19763784" providerId="AD" clId="Web-{31072D54-3D99-359F-1A77-698474B7661A}" dt="2022-04-01T13:35:47.786" v="7"/>
          <ac:spMkLst>
            <pc:docMk/>
            <pc:sldMk cId="1982152248" sldId="259"/>
            <ac:spMk id="2" creationId="{00CDA1C1-94E3-3135-FE0C-A955D1AD8FB5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3:53:13.380" v="36" actId="1076"/>
          <ac:spMkLst>
            <pc:docMk/>
            <pc:sldMk cId="1982152248" sldId="259"/>
            <ac:spMk id="2" creationId="{5EAE7535-E2BF-0592-569B-15B4B20A5D78}"/>
          </ac:spMkLst>
        </pc:spChg>
        <pc:spChg chg="del mod">
          <ac:chgData name="Brennan Parker" userId="S::brennan.parker@transitscreen.com::3ddef0ac-b2ae-4036-bb63-9f2b19763784" providerId="AD" clId="Web-{31072D54-3D99-359F-1A77-698474B7661A}" dt="2022-04-01T13:35:46.302" v="6"/>
          <ac:spMkLst>
            <pc:docMk/>
            <pc:sldMk cId="1982152248" sldId="259"/>
            <ac:spMk id="3" creationId="{C35EEE71-67A2-ED52-7C5D-F09FFE99C64D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3:53:34.646" v="37" actId="1076"/>
          <ac:spMkLst>
            <pc:docMk/>
            <pc:sldMk cId="1982152248" sldId="259"/>
            <ac:spMk id="4" creationId="{5CAF58A5-762E-5A06-273F-4D0938C705AE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3:54:44.788" v="64" actId="14100"/>
          <ac:spMkLst>
            <pc:docMk/>
            <pc:sldMk cId="1982152248" sldId="259"/>
            <ac:spMk id="5" creationId="{6E7E059D-2B47-C5B2-4A4A-0B61A4DAEA3B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4:30:40.117" v="91" actId="20577"/>
        <pc:sldMkLst>
          <pc:docMk/>
          <pc:sldMk cId="2832168293" sldId="261"/>
        </pc:sldMkLst>
        <pc:spChg chg="del">
          <ac:chgData name="Brennan Parker" userId="S::brennan.parker@transitscreen.com::3ddef0ac-b2ae-4036-bb63-9f2b19763784" providerId="AD" clId="Web-{31072D54-3D99-359F-1A77-698474B7661A}" dt="2022-04-01T13:58:30.277" v="67"/>
          <ac:spMkLst>
            <pc:docMk/>
            <pc:sldMk cId="2832168293" sldId="261"/>
            <ac:spMk id="2" creationId="{016E4DCB-5823-2D7E-E2C7-D9E17BC68A70}"/>
          </ac:spMkLst>
        </pc:spChg>
        <pc:spChg chg="del">
          <ac:chgData name="Brennan Parker" userId="S::brennan.parker@transitscreen.com::3ddef0ac-b2ae-4036-bb63-9f2b19763784" providerId="AD" clId="Web-{31072D54-3D99-359F-1A77-698474B7661A}" dt="2022-04-01T13:58:32.105" v="68"/>
          <ac:spMkLst>
            <pc:docMk/>
            <pc:sldMk cId="2832168293" sldId="261"/>
            <ac:spMk id="3" creationId="{A6C706A3-F7E9-58DC-E9DE-66BBE01D6221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4:29:24.849" v="79" actId="20577"/>
          <ac:spMkLst>
            <pc:docMk/>
            <pc:sldMk cId="2832168293" sldId="261"/>
            <ac:spMk id="3" creationId="{C72648BE-5497-7242-C7A3-390D91D51233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4:30:38.164" v="89" actId="20577"/>
          <ac:spMkLst>
            <pc:docMk/>
            <pc:sldMk cId="2832168293" sldId="261"/>
            <ac:spMk id="5" creationId="{DAB920E8-96C9-4A8F-A593-AFD678BBA9F7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4:30:40.117" v="91" actId="20577"/>
          <ac:spMkLst>
            <pc:docMk/>
            <pc:sldMk cId="2832168293" sldId="261"/>
            <ac:spMk id="7" creationId="{69EC3E7C-FDBD-37CB-ED2F-32F13399C2F1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5:07:13.538" v="132" actId="1076"/>
        <pc:sldMkLst>
          <pc:docMk/>
          <pc:sldMk cId="1701018107" sldId="262"/>
        </pc:sldMkLst>
        <pc:spChg chg="del">
          <ac:chgData name="Brennan Parker" userId="S::brennan.parker@transitscreen.com::3ddef0ac-b2ae-4036-bb63-9f2b19763784" providerId="AD" clId="Web-{31072D54-3D99-359F-1A77-698474B7661A}" dt="2022-04-01T15:01:24.441" v="93"/>
          <ac:spMkLst>
            <pc:docMk/>
            <pc:sldMk cId="1701018107" sldId="262"/>
            <ac:spMk id="2" creationId="{A01712ED-F750-1701-D81D-BCBF07147172}"/>
          </ac:spMkLst>
        </pc:spChg>
        <pc:spChg chg="del">
          <ac:chgData name="Brennan Parker" userId="S::brennan.parker@transitscreen.com::3ddef0ac-b2ae-4036-bb63-9f2b19763784" providerId="AD" clId="Web-{31072D54-3D99-359F-1A77-698474B7661A}" dt="2022-04-01T15:01:26.535" v="94"/>
          <ac:spMkLst>
            <pc:docMk/>
            <pc:sldMk cId="1701018107" sldId="262"/>
            <ac:spMk id="3" creationId="{715FB4DD-E42B-69FC-20CF-CCF0D39FAB18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5:06:55.974" v="130" actId="20577"/>
          <ac:spMkLst>
            <pc:docMk/>
            <pc:sldMk cId="1701018107" sldId="262"/>
            <ac:spMk id="4" creationId="{44D33896-EECA-4288-672B-DB516564E2C1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5:07:13.538" v="132" actId="1076"/>
          <ac:spMkLst>
            <pc:docMk/>
            <pc:sldMk cId="1701018107" sldId="262"/>
            <ac:spMk id="6" creationId="{D0B5D49B-02A9-9EC4-C2CD-6CA82E8F5888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9:20:36.903" v="419"/>
        <pc:sldMkLst>
          <pc:docMk/>
          <pc:sldMk cId="1021111978" sldId="263"/>
        </pc:sldMkLst>
        <pc:spChg chg="del">
          <ac:chgData name="Brennan Parker" userId="S::brennan.parker@transitscreen.com::3ddef0ac-b2ae-4036-bb63-9f2b19763784" providerId="AD" clId="Web-{31072D54-3D99-359F-1A77-698474B7661A}" dt="2022-04-01T15:30:15.672" v="134"/>
          <ac:spMkLst>
            <pc:docMk/>
            <pc:sldMk cId="1021111978" sldId="263"/>
            <ac:spMk id="2" creationId="{A3E49BA0-2851-11EA-F183-1DCD3D1A094F}"/>
          </ac:spMkLst>
        </pc:spChg>
        <pc:spChg chg="del mod">
          <ac:chgData name="Brennan Parker" userId="S::brennan.parker@transitscreen.com::3ddef0ac-b2ae-4036-bb63-9f2b19763784" providerId="AD" clId="Web-{31072D54-3D99-359F-1A77-698474B7661A}" dt="2022-04-01T15:30:21.063" v="136"/>
          <ac:spMkLst>
            <pc:docMk/>
            <pc:sldMk cId="1021111978" sldId="263"/>
            <ac:spMk id="3" creationId="{442AFCDB-68A0-E490-5BDB-CF45C41B1315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9:11:44.231" v="408" actId="1076"/>
          <ac:spMkLst>
            <pc:docMk/>
            <pc:sldMk cId="1021111978" sldId="263"/>
            <ac:spMk id="4" creationId="{EB861E94-E102-6333-98A2-3304FC708F83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9:13:56.063" v="418" actId="14100"/>
          <ac:spMkLst>
            <pc:docMk/>
            <pc:sldMk cId="1021111978" sldId="263"/>
            <ac:spMk id="5" creationId="{131280A9-F545-C512-E0EA-4DA462D72C55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6:02:56.363" v="227" actId="14100"/>
        <pc:sldMkLst>
          <pc:docMk/>
          <pc:sldMk cId="4284399367" sldId="264"/>
        </pc:sldMkLst>
        <pc:spChg chg="del">
          <ac:chgData name="Brennan Parker" userId="S::brennan.parker@transitscreen.com::3ddef0ac-b2ae-4036-bb63-9f2b19763784" providerId="AD" clId="Web-{31072D54-3D99-359F-1A77-698474B7661A}" dt="2022-04-01T15:59:29.075" v="192"/>
          <ac:spMkLst>
            <pc:docMk/>
            <pc:sldMk cId="4284399367" sldId="264"/>
            <ac:spMk id="2" creationId="{8FB70275-A5C4-34E4-9756-E752F4D30C88}"/>
          </ac:spMkLst>
        </pc:spChg>
        <pc:spChg chg="del mod">
          <ac:chgData name="Brennan Parker" userId="S::brennan.parker@transitscreen.com::3ddef0ac-b2ae-4036-bb63-9f2b19763784" providerId="AD" clId="Web-{31072D54-3D99-359F-1A77-698474B7661A}" dt="2022-04-01T15:59:33.622" v="194"/>
          <ac:spMkLst>
            <pc:docMk/>
            <pc:sldMk cId="4284399367" sldId="264"/>
            <ac:spMk id="3" creationId="{0EFE0822-9923-6A47-1029-F45A7ECC9A03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6:02:56.363" v="227" actId="14100"/>
          <ac:spMkLst>
            <pc:docMk/>
            <pc:sldMk cId="4284399367" sldId="264"/>
            <ac:spMk id="5" creationId="{7DE53AAD-E43B-F13F-08B3-CB002FB8BEEF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6:02:38.190" v="225" actId="20577"/>
          <ac:spMkLst>
            <pc:docMk/>
            <pc:sldMk cId="4284399367" sldId="264"/>
            <ac:spMk id="7" creationId="{E9E8540C-DBDF-D78A-98FB-FC0BA9D52E3B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6:22:09.605" v="260" actId="20577"/>
        <pc:sldMkLst>
          <pc:docMk/>
          <pc:sldMk cId="934528354" sldId="265"/>
        </pc:sldMkLst>
        <pc:spChg chg="del">
          <ac:chgData name="Brennan Parker" userId="S::brennan.parker@transitscreen.com::3ddef0ac-b2ae-4036-bb63-9f2b19763784" providerId="AD" clId="Web-{31072D54-3D99-359F-1A77-698474B7661A}" dt="2022-04-01T16:15:00.981" v="229"/>
          <ac:spMkLst>
            <pc:docMk/>
            <pc:sldMk cId="934528354" sldId="265"/>
            <ac:spMk id="2" creationId="{7DA56973-9090-5D5D-FB73-AF1DD8E45707}"/>
          </ac:spMkLst>
        </pc:spChg>
        <pc:spChg chg="del mod">
          <ac:chgData name="Brennan Parker" userId="S::brennan.parker@transitscreen.com::3ddef0ac-b2ae-4036-bb63-9f2b19763784" providerId="AD" clId="Web-{31072D54-3D99-359F-1A77-698474B7661A}" dt="2022-04-01T16:15:04.825" v="231"/>
          <ac:spMkLst>
            <pc:docMk/>
            <pc:sldMk cId="934528354" sldId="265"/>
            <ac:spMk id="3" creationId="{A703DD91-B6BF-8D67-CE59-DAB1F990109B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6:17:08.782" v="240" actId="20577"/>
          <ac:spMkLst>
            <pc:docMk/>
            <pc:sldMk cId="934528354" sldId="265"/>
            <ac:spMk id="5" creationId="{F53B299D-C08C-15D8-AE01-DF251F031D62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6:21:44.635" v="255" actId="20577"/>
          <ac:spMkLst>
            <pc:docMk/>
            <pc:sldMk cId="934528354" sldId="265"/>
            <ac:spMk id="7" creationId="{5C9A9A65-3AA6-D889-876F-9955D8491CAD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6:22:09.605" v="260" actId="20577"/>
          <ac:spMkLst>
            <pc:docMk/>
            <pc:sldMk cId="934528354" sldId="265"/>
            <ac:spMk id="9" creationId="{83F8F32A-8706-39DF-6F6D-9ABAC1AF0FE0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7:40:06.948" v="299" actId="1076"/>
        <pc:sldMkLst>
          <pc:docMk/>
          <pc:sldMk cId="3106491185" sldId="266"/>
        </pc:sldMkLst>
        <pc:spChg chg="del">
          <ac:chgData name="Brennan Parker" userId="S::brennan.parker@transitscreen.com::3ddef0ac-b2ae-4036-bb63-9f2b19763784" providerId="AD" clId="Web-{31072D54-3D99-359F-1A77-698474B7661A}" dt="2022-04-01T17:33:25.546" v="262"/>
          <ac:spMkLst>
            <pc:docMk/>
            <pc:sldMk cId="3106491185" sldId="266"/>
            <ac:spMk id="2" creationId="{2AC5F6B2-C76A-6998-BA3F-7273370985E4}"/>
          </ac:spMkLst>
        </pc:spChg>
        <pc:spChg chg="del">
          <ac:chgData name="Brennan Parker" userId="S::brennan.parker@transitscreen.com::3ddef0ac-b2ae-4036-bb63-9f2b19763784" providerId="AD" clId="Web-{31072D54-3D99-359F-1A77-698474B7661A}" dt="2022-04-01T17:33:27.234" v="263"/>
          <ac:spMkLst>
            <pc:docMk/>
            <pc:sldMk cId="3106491185" sldId="266"/>
            <ac:spMk id="3" creationId="{4D2283BB-F38B-BBCD-FF5F-704C2832B01A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7:39:23.353" v="288" actId="1076"/>
          <ac:spMkLst>
            <pc:docMk/>
            <pc:sldMk cId="3106491185" sldId="266"/>
            <ac:spMk id="5" creationId="{35A126C9-129B-5910-18B2-CD52A0D8778C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7:40:06.948" v="299" actId="1076"/>
          <ac:spMkLst>
            <pc:docMk/>
            <pc:sldMk cId="3106491185" sldId="266"/>
            <ac:spMk id="6" creationId="{335E6211-2517-936D-2F9E-21FA2813E121}"/>
          </ac:spMkLst>
        </pc:spChg>
      </pc:sldChg>
      <pc:sldChg chg="addSp delSp modSp new mod setBg">
        <pc:chgData name="Brennan Parker" userId="S::brennan.parker@transitscreen.com::3ddef0ac-b2ae-4036-bb63-9f2b19763784" providerId="AD" clId="Web-{31072D54-3D99-359F-1A77-698474B7661A}" dt="2022-04-01T18:28:10.325" v="404" actId="1076"/>
        <pc:sldMkLst>
          <pc:docMk/>
          <pc:sldMk cId="136505155" sldId="267"/>
        </pc:sldMkLst>
        <pc:spChg chg="del">
          <ac:chgData name="Brennan Parker" userId="S::brennan.parker@transitscreen.com::3ddef0ac-b2ae-4036-bb63-9f2b19763784" providerId="AD" clId="Web-{31072D54-3D99-359F-1A77-698474B7661A}" dt="2022-04-01T18:21:52.080" v="301"/>
          <ac:spMkLst>
            <pc:docMk/>
            <pc:sldMk cId="136505155" sldId="267"/>
            <ac:spMk id="2" creationId="{03D1FAB8-FE33-4433-3782-3A89185C5C17}"/>
          </ac:spMkLst>
        </pc:spChg>
        <pc:spChg chg="del">
          <ac:chgData name="Brennan Parker" userId="S::brennan.parker@transitscreen.com::3ddef0ac-b2ae-4036-bb63-9f2b19763784" providerId="AD" clId="Web-{31072D54-3D99-359F-1A77-698474B7661A}" dt="2022-04-01T18:21:53.705" v="302"/>
          <ac:spMkLst>
            <pc:docMk/>
            <pc:sldMk cId="136505155" sldId="267"/>
            <ac:spMk id="3" creationId="{011F52AA-BC6A-6701-0629-E24F885DD91B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8:28:10.325" v="404" actId="1076"/>
          <ac:spMkLst>
            <pc:docMk/>
            <pc:sldMk cId="136505155" sldId="267"/>
            <ac:spMk id="5" creationId="{7A1F9790-3840-BBCA-36F4-F59DCB35DCF4}"/>
          </ac:spMkLst>
        </pc:spChg>
        <pc:spChg chg="add mod">
          <ac:chgData name="Brennan Parker" userId="S::brennan.parker@transitscreen.com::3ddef0ac-b2ae-4036-bb63-9f2b19763784" providerId="AD" clId="Web-{31072D54-3D99-359F-1A77-698474B7661A}" dt="2022-04-01T18:28:10.325" v="403" actId="1076"/>
          <ac:spMkLst>
            <pc:docMk/>
            <pc:sldMk cId="136505155" sldId="267"/>
            <ac:spMk id="7" creationId="{3EFA6354-5538-FA41-CFC9-51A92D93E6B2}"/>
          </ac:spMkLst>
        </pc:spChg>
        <pc:spChg chg="add del mod">
          <ac:chgData name="Brennan Parker" userId="S::brennan.parker@transitscreen.com::3ddef0ac-b2ae-4036-bb63-9f2b19763784" providerId="AD" clId="Web-{31072D54-3D99-359F-1A77-698474B7661A}" dt="2022-04-01T18:25:33.383" v="356"/>
          <ac:spMkLst>
            <pc:docMk/>
            <pc:sldMk cId="136505155" sldId="267"/>
            <ac:spMk id="9" creationId="{EBF04DC5-CF5D-4C98-6F66-712299E66E76}"/>
          </ac:spMkLst>
        </pc:spChg>
      </pc:sldChg>
    </pc:docChg>
  </pc:docChgLst>
  <pc:docChgLst>
    <pc:chgData name="Brennan Parker" userId="S::brennan.parker@transitscreen.com::3ddef0ac-b2ae-4036-bb63-9f2b19763784" providerId="AD" clId="Web-{C6653073-51D7-31DA-6A76-C75BA0BBEE0C}"/>
    <pc:docChg chg="addSld modSld">
      <pc:chgData name="Brennan Parker" userId="S::brennan.parker@transitscreen.com::3ddef0ac-b2ae-4036-bb63-9f2b19763784" providerId="AD" clId="Web-{C6653073-51D7-31DA-6A76-C75BA0BBEE0C}" dt="2022-04-05T14:49:04.539" v="158" actId="14100"/>
      <pc:docMkLst>
        <pc:docMk/>
      </pc:docMkLst>
      <pc:sldChg chg="modSp mod setBg delCm">
        <pc:chgData name="Brennan Parker" userId="S::brennan.parker@transitscreen.com::3ddef0ac-b2ae-4036-bb63-9f2b19763784" providerId="AD" clId="Web-{C6653073-51D7-31DA-6A76-C75BA0BBEE0C}" dt="2022-04-05T14:07:23.613" v="29" actId="1076"/>
        <pc:sldMkLst>
          <pc:docMk/>
          <pc:sldMk cId="109857222" sldId="256"/>
        </pc:sldMkLst>
        <pc:spChg chg="mod">
          <ac:chgData name="Brennan Parker" userId="S::brennan.parker@transitscreen.com::3ddef0ac-b2ae-4036-bb63-9f2b19763784" providerId="AD" clId="Web-{C6653073-51D7-31DA-6A76-C75BA0BBEE0C}" dt="2022-04-05T14:07:23.613" v="29" actId="1076"/>
          <ac:spMkLst>
            <pc:docMk/>
            <pc:sldMk cId="109857222" sldId="256"/>
            <ac:spMk id="4" creationId="{F61FD6A1-2D22-C682-9AFA-F873DFA04A81}"/>
          </ac:spMkLst>
        </pc:spChg>
      </pc:sldChg>
      <pc:sldChg chg="delCm">
        <pc:chgData name="Brennan Parker" userId="S::brennan.parker@transitscreen.com::3ddef0ac-b2ae-4036-bb63-9f2b19763784" providerId="AD" clId="Web-{C6653073-51D7-31DA-6A76-C75BA0BBEE0C}" dt="2022-04-05T13:35:04.343" v="2"/>
        <pc:sldMkLst>
          <pc:docMk/>
          <pc:sldMk cId="3146038599" sldId="257"/>
        </pc:sldMkLst>
      </pc:sldChg>
      <pc:sldChg chg="addSp modSp mod setBg delCm">
        <pc:chgData name="Brennan Parker" userId="S::brennan.parker@transitscreen.com::3ddef0ac-b2ae-4036-bb63-9f2b19763784" providerId="AD" clId="Web-{C6653073-51D7-31DA-6A76-C75BA0BBEE0C}" dt="2022-04-05T14:20:54.651" v="66" actId="20577"/>
        <pc:sldMkLst>
          <pc:docMk/>
          <pc:sldMk cId="2427972319" sldId="258"/>
        </pc:sldMkLst>
        <pc:spChg chg="add mod">
          <ac:chgData name="Brennan Parker" userId="S::brennan.parker@transitscreen.com::3ddef0ac-b2ae-4036-bb63-9f2b19763784" providerId="AD" clId="Web-{C6653073-51D7-31DA-6A76-C75BA0BBEE0C}" dt="2022-04-05T14:20:33.619" v="65" actId="14100"/>
          <ac:spMkLst>
            <pc:docMk/>
            <pc:sldMk cId="2427972319" sldId="258"/>
            <ac:spMk id="3" creationId="{C4893877-2CEB-5215-9EA0-A75F29AEF1E8}"/>
          </ac:spMkLst>
        </pc:spChg>
        <pc:spChg chg="mod">
          <ac:chgData name="Brennan Parker" userId="S::brennan.parker@transitscreen.com::3ddef0ac-b2ae-4036-bb63-9f2b19763784" providerId="AD" clId="Web-{C6653073-51D7-31DA-6A76-C75BA0BBEE0C}" dt="2022-04-05T14:20:54.651" v="66" actId="20577"/>
          <ac:spMkLst>
            <pc:docMk/>
            <pc:sldMk cId="2427972319" sldId="258"/>
            <ac:spMk id="4" creationId="{048D0929-6B34-BF81-7FBB-2F4ADE54FBE3}"/>
          </ac:spMkLst>
        </pc:spChg>
        <pc:picChg chg="add mod">
          <ac:chgData name="Brennan Parker" userId="S::brennan.parker@transitscreen.com::3ddef0ac-b2ae-4036-bb63-9f2b19763784" providerId="AD" clId="Web-{C6653073-51D7-31DA-6A76-C75BA0BBEE0C}" dt="2022-04-05T14:19:24.992" v="52" actId="1076"/>
          <ac:picMkLst>
            <pc:docMk/>
            <pc:sldMk cId="2427972319" sldId="258"/>
            <ac:picMk id="2" creationId="{28ACCD3C-81C4-6A11-D0B6-0A7711F29B60}"/>
          </ac:picMkLst>
        </pc:picChg>
      </pc:sldChg>
      <pc:sldChg chg="addSp modSp mod setBg">
        <pc:chgData name="Brennan Parker" userId="S::brennan.parker@transitscreen.com::3ddef0ac-b2ae-4036-bb63-9f2b19763784" providerId="AD" clId="Web-{C6653073-51D7-31DA-6A76-C75BA0BBEE0C}" dt="2022-04-05T14:11:52.074" v="41"/>
        <pc:sldMkLst>
          <pc:docMk/>
          <pc:sldMk cId="1982152248" sldId="259"/>
        </pc:sldMkLst>
        <pc:spChg chg="mod">
          <ac:chgData name="Brennan Parker" userId="S::brennan.parker@transitscreen.com::3ddef0ac-b2ae-4036-bb63-9f2b19763784" providerId="AD" clId="Web-{C6653073-51D7-31DA-6A76-C75BA0BBEE0C}" dt="2022-04-05T14:10:33.619" v="37" actId="20577"/>
          <ac:spMkLst>
            <pc:docMk/>
            <pc:sldMk cId="1982152248" sldId="259"/>
            <ac:spMk id="2" creationId="{5EAE7535-E2BF-0592-569B-15B4B20A5D78}"/>
          </ac:spMkLst>
        </pc:spChg>
        <pc:spChg chg="mod">
          <ac:chgData name="Brennan Parker" userId="S::brennan.parker@transitscreen.com::3ddef0ac-b2ae-4036-bb63-9f2b19763784" providerId="AD" clId="Web-{C6653073-51D7-31DA-6A76-C75BA0BBEE0C}" dt="2022-04-05T14:10:51.369" v="39" actId="1076"/>
          <ac:spMkLst>
            <pc:docMk/>
            <pc:sldMk cId="1982152248" sldId="259"/>
            <ac:spMk id="4" creationId="{5CAF58A5-762E-5A06-273F-4D0938C705AE}"/>
          </ac:spMkLst>
        </pc:spChg>
        <pc:spChg chg="mod">
          <ac:chgData name="Brennan Parker" userId="S::brennan.parker@transitscreen.com::3ddef0ac-b2ae-4036-bb63-9f2b19763784" providerId="AD" clId="Web-{C6653073-51D7-31DA-6A76-C75BA0BBEE0C}" dt="2022-04-05T14:10:46.134" v="38" actId="1076"/>
          <ac:spMkLst>
            <pc:docMk/>
            <pc:sldMk cId="1982152248" sldId="259"/>
            <ac:spMk id="5" creationId="{6E7E059D-2B47-C5B2-4A4A-0B61A4DAEA3B}"/>
          </ac:spMkLst>
        </pc:spChg>
        <pc:picChg chg="add mod modCrop">
          <ac:chgData name="Brennan Parker" userId="S::brennan.parker@transitscreen.com::3ddef0ac-b2ae-4036-bb63-9f2b19763784" providerId="AD" clId="Web-{C6653073-51D7-31DA-6A76-C75BA0BBEE0C}" dt="2022-04-05T14:10:02.321" v="36" actId="14100"/>
          <ac:picMkLst>
            <pc:docMk/>
            <pc:sldMk cId="1982152248" sldId="259"/>
            <ac:picMk id="3" creationId="{DC9511D6-12C7-4F8E-4C6E-3328EFC2C8B8}"/>
          </ac:picMkLst>
        </pc:picChg>
      </pc:sldChg>
      <pc:sldChg chg="addSp modSp mod setBg">
        <pc:chgData name="Brennan Parker" userId="S::brennan.parker@transitscreen.com::3ddef0ac-b2ae-4036-bb63-9f2b19763784" providerId="AD" clId="Web-{C6653073-51D7-31DA-6A76-C75BA0BBEE0C}" dt="2022-04-05T14:33:55.859" v="93" actId="1076"/>
        <pc:sldMkLst>
          <pc:docMk/>
          <pc:sldMk cId="330427740" sldId="260"/>
        </pc:sldMkLst>
        <pc:spChg chg="mod">
          <ac:chgData name="Brennan Parker" userId="S::brennan.parker@transitscreen.com::3ddef0ac-b2ae-4036-bb63-9f2b19763784" providerId="AD" clId="Web-{C6653073-51D7-31DA-6A76-C75BA0BBEE0C}" dt="2022-04-05T14:33:44.499" v="91" actId="1076"/>
          <ac:spMkLst>
            <pc:docMk/>
            <pc:sldMk cId="330427740" sldId="260"/>
            <ac:spMk id="2" creationId="{7E5F075C-74DE-743A-B34D-6E41F2C8FA2E}"/>
          </ac:spMkLst>
        </pc:spChg>
        <pc:spChg chg="mod">
          <ac:chgData name="Brennan Parker" userId="S::brennan.parker@transitscreen.com::3ddef0ac-b2ae-4036-bb63-9f2b19763784" providerId="AD" clId="Web-{C6653073-51D7-31DA-6A76-C75BA0BBEE0C}" dt="2022-04-05T14:33:55.859" v="93" actId="1076"/>
          <ac:spMkLst>
            <pc:docMk/>
            <pc:sldMk cId="330427740" sldId="260"/>
            <ac:spMk id="3" creationId="{7A1EFEA5-4E7D-6DE3-EC22-7C56492FDF0E}"/>
          </ac:spMkLst>
        </pc:spChg>
        <pc:spChg chg="mod">
          <ac:chgData name="Brennan Parker" userId="S::brennan.parker@transitscreen.com::3ddef0ac-b2ae-4036-bb63-9f2b19763784" providerId="AD" clId="Web-{C6653073-51D7-31DA-6A76-C75BA0BBEE0C}" dt="2022-04-05T14:33:50.343" v="92" actId="1076"/>
          <ac:spMkLst>
            <pc:docMk/>
            <pc:sldMk cId="330427740" sldId="260"/>
            <ac:spMk id="4" creationId="{5A862419-83B8-6859-8DDA-A8D473092D42}"/>
          </ac:spMkLst>
        </pc:spChg>
        <pc:picChg chg="add mod ord modCrop">
          <ac:chgData name="Brennan Parker" userId="S::brennan.parker@transitscreen.com::3ddef0ac-b2ae-4036-bb63-9f2b19763784" providerId="AD" clId="Web-{C6653073-51D7-31DA-6A76-C75BA0BBEE0C}" dt="2022-04-05T14:33:22.795" v="90"/>
          <ac:picMkLst>
            <pc:docMk/>
            <pc:sldMk cId="330427740" sldId="260"/>
            <ac:picMk id="5" creationId="{1CCE37A7-321B-65D0-18E5-45C395788FE1}"/>
          </ac:picMkLst>
        </pc:picChg>
        <pc:picChg chg="add mod ord">
          <ac:chgData name="Brennan Parker" userId="S::brennan.parker@transitscreen.com::3ddef0ac-b2ae-4036-bb63-9f2b19763784" providerId="AD" clId="Web-{C6653073-51D7-31DA-6A76-C75BA0BBEE0C}" dt="2022-04-05T14:33:01.951" v="87" actId="1076"/>
          <ac:picMkLst>
            <pc:docMk/>
            <pc:sldMk cId="330427740" sldId="260"/>
            <ac:picMk id="6" creationId="{5D4C7E5C-7DBB-AF7F-EE55-4B4CAB83F1B7}"/>
          </ac:picMkLst>
        </pc:picChg>
      </pc:sldChg>
      <pc:sldChg chg="addSp modSp mod setBg">
        <pc:chgData name="Brennan Parker" userId="S::brennan.parker@transitscreen.com::3ddef0ac-b2ae-4036-bb63-9f2b19763784" providerId="AD" clId="Web-{C6653073-51D7-31DA-6A76-C75BA0BBEE0C}" dt="2022-04-05T14:37:36.333" v="113" actId="1076"/>
        <pc:sldMkLst>
          <pc:docMk/>
          <pc:sldMk cId="2832168293" sldId="261"/>
        </pc:sldMkLst>
        <pc:picChg chg="add mod ord">
          <ac:chgData name="Brennan Parker" userId="S::brennan.parker@transitscreen.com::3ddef0ac-b2ae-4036-bb63-9f2b19763784" providerId="AD" clId="Web-{C6653073-51D7-31DA-6A76-C75BA0BBEE0C}" dt="2022-04-05T14:37:27.833" v="109"/>
          <ac:picMkLst>
            <pc:docMk/>
            <pc:sldMk cId="2832168293" sldId="261"/>
            <ac:picMk id="2" creationId="{22D03E6F-7FC4-E5D1-D292-878CB99AE0CA}"/>
          </ac:picMkLst>
        </pc:picChg>
        <pc:picChg chg="add mod ord">
          <ac:chgData name="Brennan Parker" userId="S::brennan.parker@transitscreen.com::3ddef0ac-b2ae-4036-bb63-9f2b19763784" providerId="AD" clId="Web-{C6653073-51D7-31DA-6A76-C75BA0BBEE0C}" dt="2022-04-05T14:37:36.333" v="113" actId="1076"/>
          <ac:picMkLst>
            <pc:docMk/>
            <pc:sldMk cId="2832168293" sldId="261"/>
            <ac:picMk id="4" creationId="{7E0B7ED6-39C2-363D-D7E6-D18374101557}"/>
          </ac:picMkLst>
        </pc:picChg>
      </pc:sldChg>
      <pc:sldChg chg="addSp delSp modSp mod setBg">
        <pc:chgData name="Brennan Parker" userId="S::brennan.parker@transitscreen.com::3ddef0ac-b2ae-4036-bb63-9f2b19763784" providerId="AD" clId="Web-{C6653073-51D7-31DA-6A76-C75BA0BBEE0C}" dt="2022-04-05T14:49:04.539" v="158" actId="14100"/>
        <pc:sldMkLst>
          <pc:docMk/>
          <pc:sldMk cId="1701018107" sldId="262"/>
        </pc:sldMkLst>
        <pc:spChg chg="add del mod">
          <ac:chgData name="Brennan Parker" userId="S::brennan.parker@transitscreen.com::3ddef0ac-b2ae-4036-bb63-9f2b19763784" providerId="AD" clId="Web-{C6653073-51D7-31DA-6A76-C75BA0BBEE0C}" dt="2022-04-05T14:45:55.097" v="142"/>
          <ac:spMkLst>
            <pc:docMk/>
            <pc:sldMk cId="1701018107" sldId="262"/>
            <ac:spMk id="2" creationId="{96A9D53C-5B94-FC13-B65C-19ADA17DD5F3}"/>
          </ac:spMkLst>
        </pc:spChg>
        <pc:spChg chg="add mod ord">
          <ac:chgData name="Brennan Parker" userId="S::brennan.parker@transitscreen.com::3ddef0ac-b2ae-4036-bb63-9f2b19763784" providerId="AD" clId="Web-{C6653073-51D7-31DA-6A76-C75BA0BBEE0C}" dt="2022-04-05T14:46:34.988" v="150" actId="14100"/>
          <ac:spMkLst>
            <pc:docMk/>
            <pc:sldMk cId="1701018107" sldId="262"/>
            <ac:spMk id="3" creationId="{546E5264-DEE0-90D7-4D57-1C27F430497B}"/>
          </ac:spMkLst>
        </pc:spChg>
        <pc:spChg chg="mod ord">
          <ac:chgData name="Brennan Parker" userId="S::brennan.parker@transitscreen.com::3ddef0ac-b2ae-4036-bb63-9f2b19763784" providerId="AD" clId="Web-{C6653073-51D7-31DA-6A76-C75BA0BBEE0C}" dt="2022-04-05T14:45:00.236" v="132"/>
          <ac:spMkLst>
            <pc:docMk/>
            <pc:sldMk cId="1701018107" sldId="262"/>
            <ac:spMk id="4" creationId="{44D33896-EECA-4288-672B-DB516564E2C1}"/>
          </ac:spMkLst>
        </pc:spChg>
        <pc:spChg chg="mod">
          <ac:chgData name="Brennan Parker" userId="S::brennan.parker@transitscreen.com::3ddef0ac-b2ae-4036-bb63-9f2b19763784" providerId="AD" clId="Web-{C6653073-51D7-31DA-6A76-C75BA0BBEE0C}" dt="2022-04-05T14:46:57.583" v="152" actId="1076"/>
          <ac:spMkLst>
            <pc:docMk/>
            <pc:sldMk cId="1701018107" sldId="262"/>
            <ac:spMk id="6" creationId="{D0B5D49B-02A9-9EC4-C2CD-6CA82E8F5888}"/>
          </ac:spMkLst>
        </pc:spChg>
        <pc:picChg chg="add mod">
          <ac:chgData name="Brennan Parker" userId="S::brennan.parker@transitscreen.com::3ddef0ac-b2ae-4036-bb63-9f2b19763784" providerId="AD" clId="Web-{C6653073-51D7-31DA-6A76-C75BA0BBEE0C}" dt="2022-04-05T14:49:04.539" v="158" actId="14100"/>
          <ac:picMkLst>
            <pc:docMk/>
            <pc:sldMk cId="1701018107" sldId="262"/>
            <ac:picMk id="5" creationId="{5ABCA307-2922-F06B-5B31-D2C13B6B4187}"/>
          </ac:picMkLst>
        </pc:picChg>
      </pc:sldChg>
      <pc:sldChg chg="addSp delSp modSp new mod setBg">
        <pc:chgData name="Brennan Parker" userId="S::brennan.parker@transitscreen.com::3ddef0ac-b2ae-4036-bb63-9f2b19763784" providerId="AD" clId="Web-{C6653073-51D7-31DA-6A76-C75BA0BBEE0C}" dt="2022-04-05T14:03:19.685" v="25" actId="1076"/>
        <pc:sldMkLst>
          <pc:docMk/>
          <pc:sldMk cId="827856811" sldId="270"/>
        </pc:sldMkLst>
        <pc:spChg chg="del">
          <ac:chgData name="Brennan Parker" userId="S::brennan.parker@transitscreen.com::3ddef0ac-b2ae-4036-bb63-9f2b19763784" providerId="AD" clId="Web-{C6653073-51D7-31DA-6A76-C75BA0BBEE0C}" dt="2022-04-05T13:59:34.195" v="11"/>
          <ac:spMkLst>
            <pc:docMk/>
            <pc:sldMk cId="827856811" sldId="270"/>
            <ac:spMk id="2" creationId="{593A5C6B-88F5-149A-85BA-862B120F6EC8}"/>
          </ac:spMkLst>
        </pc:spChg>
        <pc:spChg chg="del">
          <ac:chgData name="Brennan Parker" userId="S::brennan.parker@transitscreen.com::3ddef0ac-b2ae-4036-bb63-9f2b19763784" providerId="AD" clId="Web-{C6653073-51D7-31DA-6A76-C75BA0BBEE0C}" dt="2022-04-05T13:59:35.585" v="12"/>
          <ac:spMkLst>
            <pc:docMk/>
            <pc:sldMk cId="827856811" sldId="270"/>
            <ac:spMk id="3" creationId="{3DE45304-CE61-D97F-297D-01497527EA9D}"/>
          </ac:spMkLst>
        </pc:spChg>
        <pc:spChg chg="add mod">
          <ac:chgData name="Brennan Parker" userId="S::brennan.parker@transitscreen.com::3ddef0ac-b2ae-4036-bb63-9f2b19763784" providerId="AD" clId="Web-{C6653073-51D7-31DA-6A76-C75BA0BBEE0C}" dt="2022-04-05T14:03:19.685" v="25" actId="1076"/>
          <ac:spMkLst>
            <pc:docMk/>
            <pc:sldMk cId="827856811" sldId="270"/>
            <ac:spMk id="4" creationId="{9486690B-A0F7-AEBB-EE8F-7EE5D3FE83D8}"/>
          </ac:spMkLst>
        </pc:spChg>
      </pc:sldChg>
    </pc:docChg>
  </pc:docChgLst>
  <pc:docChgLst>
    <pc:chgData name="Brennan Parker" userId="S::brennan.parker@transitscreen.com::3ddef0ac-b2ae-4036-bb63-9f2b19763784" providerId="AD" clId="Web-{3C36C437-2E16-42E8-AEE3-8C6399D2D62E}"/>
    <pc:docChg chg="mod modSld addMainMaster delMainMaster modMainMaster setSldSz">
      <pc:chgData name="Brennan Parker" userId="S::brennan.parker@transitscreen.com::3ddef0ac-b2ae-4036-bb63-9f2b19763784" providerId="AD" clId="Web-{3C36C437-2E16-42E8-AEE3-8C6399D2D62E}" dt="2022-03-30T18:03:32.036" v="1"/>
      <pc:docMkLst>
        <pc:docMk/>
      </pc:docMkLst>
      <pc:sldChg chg="modSp mod modClrScheme chgLayout">
        <pc:chgData name="Brennan Parker" userId="S::brennan.parker@transitscreen.com::3ddef0ac-b2ae-4036-bb63-9f2b19763784" providerId="AD" clId="Web-{3C36C437-2E16-42E8-AEE3-8C6399D2D62E}" dt="2022-03-30T18:03:32.036" v="1"/>
        <pc:sldMkLst>
          <pc:docMk/>
          <pc:sldMk cId="109857222" sldId="256"/>
        </pc:sldMkLst>
        <pc:spChg chg="mod ord">
          <ac:chgData name="Brennan Parker" userId="S::brennan.parker@transitscreen.com::3ddef0ac-b2ae-4036-bb63-9f2b19763784" providerId="AD" clId="Web-{3C36C437-2E16-42E8-AEE3-8C6399D2D62E}" dt="2022-03-30T18:03:32.036" v="1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Brennan Parker" userId="S::brennan.parker@transitscreen.com::3ddef0ac-b2ae-4036-bb63-9f2b19763784" providerId="AD" clId="Web-{3C36C437-2E16-42E8-AEE3-8C6399D2D62E}" dt="2022-03-30T18:03:32.036" v="1"/>
          <ac:spMkLst>
            <pc:docMk/>
            <pc:sldMk cId="109857222" sldId="256"/>
            <ac:spMk id="3" creationId="{00000000-0000-0000-0000-000000000000}"/>
          </ac:spMkLst>
        </pc:spChg>
      </pc:sldChg>
      <pc:sldMasterChg chg="modSp del delSldLayout modSldLayout">
        <pc:chgData name="Brennan Parker" userId="S::brennan.parker@transitscreen.com::3ddef0ac-b2ae-4036-bb63-9f2b19763784" providerId="AD" clId="Web-{3C36C437-2E16-42E8-AEE3-8C6399D2D62E}" dt="2022-03-30T18:03:32.036" v="1"/>
        <pc:sldMasterMkLst>
          <pc:docMk/>
          <pc:sldMasterMk cId="2460954070" sldId="2147483660"/>
        </pc:sldMasterMkLst>
        <pc:spChg chg="mod">
          <ac:chgData name="Brennan Parker" userId="S::brennan.parker@transitscreen.com::3ddef0ac-b2ae-4036-bb63-9f2b19763784" providerId="AD" clId="Web-{3C36C437-2E16-42E8-AEE3-8C6399D2D62E}" dt="2022-03-30T18:03:31.957" v="0"/>
          <ac:spMkLst>
            <pc:docMk/>
            <pc:sldMasterMk cId="2460954070" sldId="2147483660"/>
            <ac:spMk id="2" creationId="{00000000-0000-0000-0000-000000000000}"/>
          </ac:spMkLst>
        </pc:spChg>
        <pc:spChg chg="mod">
          <ac:chgData name="Brennan Parker" userId="S::brennan.parker@transitscreen.com::3ddef0ac-b2ae-4036-bb63-9f2b19763784" providerId="AD" clId="Web-{3C36C437-2E16-42E8-AEE3-8C6399D2D62E}" dt="2022-03-30T18:03:31.957" v="0"/>
          <ac:spMkLst>
            <pc:docMk/>
            <pc:sldMasterMk cId="2460954070" sldId="2147483660"/>
            <ac:spMk id="3" creationId="{00000000-0000-0000-0000-000000000000}"/>
          </ac:spMkLst>
        </pc:spChg>
        <pc:spChg chg="mod">
          <ac:chgData name="Brennan Parker" userId="S::brennan.parker@transitscreen.com::3ddef0ac-b2ae-4036-bb63-9f2b19763784" providerId="AD" clId="Web-{3C36C437-2E16-42E8-AEE3-8C6399D2D62E}" dt="2022-03-30T18:03:31.957" v="0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Brennan Parker" userId="S::brennan.parker@transitscreen.com::3ddef0ac-b2ae-4036-bb63-9f2b19763784" providerId="AD" clId="Web-{3C36C437-2E16-42E8-AEE3-8C6399D2D62E}" dt="2022-03-30T18:03:31.957" v="0"/>
          <ac:spMkLst>
            <pc:docMk/>
            <pc:sldMasterMk cId="2460954070" sldId="2147483660"/>
            <ac:spMk id="5" creationId="{00000000-0000-0000-0000-000000000000}"/>
          </ac:spMkLst>
        </pc:spChg>
        <pc:spChg chg="mod">
          <ac:chgData name="Brennan Parker" userId="S::brennan.parker@transitscreen.com::3ddef0ac-b2ae-4036-bb63-9f2b19763784" providerId="AD" clId="Web-{3C36C437-2E16-42E8-AEE3-8C6399D2D62E}" dt="2022-03-30T18:03:31.957" v="0"/>
          <ac:spMkLst>
            <pc:docMk/>
            <pc:sldMasterMk cId="2460954070" sldId="2147483660"/>
            <ac:spMk id="6" creationId="{00000000-0000-0000-0000-000000000000}"/>
          </ac:spMkLst>
        </pc:sp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</pc:sldLayoutChg>
        <pc:sldLayoutChg chg="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2591524520" sldId="2147483663"/>
              <ac:spMk id="2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2591524520" sldId="2147483663"/>
              <ac:spMk id="3" creationId="{00000000-0000-0000-0000-000000000000}"/>
            </ac:spMkLst>
          </pc:spChg>
        </pc:sldLayout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1203092039" sldId="2147483664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1203092039" sldId="2147483664"/>
              <ac:spMk id="3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1203092039" sldId="2147483664"/>
              <ac:spMk id="4" creationId="{00000000-0000-0000-0000-000000000000}"/>
            </ac:spMkLst>
          </pc:spChg>
        </pc:sldLayout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3733172339" sldId="2147483665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733172339" sldId="2147483665"/>
              <ac:spMk id="2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733172339" sldId="2147483665"/>
              <ac:spMk id="3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733172339" sldId="2147483665"/>
              <ac:spMk id="4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733172339" sldId="2147483665"/>
              <ac:spMk id="5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733172339" sldId="2147483665"/>
              <ac:spMk id="6" creationId="{00000000-0000-0000-0000-000000000000}"/>
            </ac:spMkLst>
          </pc:spChg>
        </pc:sldLayoutChg>
        <pc:sldLayoutChg chg="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3171841454" sldId="2147483668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171841454" sldId="2147483668"/>
              <ac:spMk id="2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171841454" sldId="2147483668"/>
              <ac:spMk id="3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171841454" sldId="2147483668"/>
              <ac:spMk id="4" creationId="{00000000-0000-0000-0000-000000000000}"/>
            </ac:spMkLst>
          </pc:spChg>
        </pc:sldLayout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1718958274" sldId="2147483669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1718958274" sldId="2147483669"/>
              <ac:spMk id="2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1718958274" sldId="2147483669"/>
              <ac:spMk id="3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1718958274" sldId="2147483669"/>
              <ac:spMk id="4" creationId="{00000000-0000-0000-0000-000000000000}"/>
            </ac:spMkLst>
          </pc:spChg>
        </pc:sldLayoutChg>
        <pc:sldLayoutChg chg="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Sp del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2460954070" sldId="2147483660"/>
            <pc:sldLayoutMk cId="3479445657" sldId="2147483671"/>
          </pc:sldLayoutMkLst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479445657" sldId="2147483671"/>
              <ac:spMk id="2" creationId="{00000000-0000-0000-0000-000000000000}"/>
            </ac:spMkLst>
          </pc:spChg>
          <pc:spChg chg="mod">
            <ac:chgData name="Brennan Parker" userId="S::brennan.parker@transitscreen.com::3ddef0ac-b2ae-4036-bb63-9f2b19763784" providerId="AD" clId="Web-{3C36C437-2E16-42E8-AEE3-8C6399D2D62E}" dt="2022-03-30T18:03:31.957" v="0"/>
            <ac:spMkLst>
              <pc:docMk/>
              <pc:sldMasterMk cId="2460954070" sldId="2147483660"/>
              <pc:sldLayoutMk cId="3479445657" sldId="2147483671"/>
              <ac:spMk id="3" creationId="{00000000-0000-0000-0000-000000000000}"/>
            </ac:spMkLst>
          </pc:spChg>
        </pc:sldLayoutChg>
      </pc:sldMasterChg>
      <pc:sldMasterChg chg="add addSldLayout modSldLayout">
        <pc:chgData name="Brennan Parker" userId="S::brennan.parker@transitscreen.com::3ddef0ac-b2ae-4036-bb63-9f2b19763784" providerId="AD" clId="Web-{3C36C437-2E16-42E8-AEE3-8C6399D2D62E}" dt="2022-03-30T18:03:32.036" v="1"/>
        <pc:sldMasterMkLst>
          <pc:docMk/>
          <pc:sldMasterMk cId="3032280809" sldId="2147483672"/>
        </pc:sldMasterMkLst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3228804181" sldId="2147483673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1989594634" sldId="2147483674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3050708584" sldId="2147483675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768484925" sldId="2147483676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3363271378" sldId="2147483677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2081440868" sldId="2147483678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1101696965" sldId="2147483679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1334175335" sldId="2147483680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4225192216" sldId="2147483681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1049216912" sldId="2147483682"/>
          </pc:sldLayoutMkLst>
        </pc:sldLayoutChg>
        <pc:sldLayoutChg chg="add mod replId">
          <pc:chgData name="Brennan Parker" userId="S::brennan.parker@transitscreen.com::3ddef0ac-b2ae-4036-bb63-9f2b19763784" providerId="AD" clId="Web-{3C36C437-2E16-42E8-AEE3-8C6399D2D62E}" dt="2022-03-30T18:03:32.036" v="1"/>
          <pc:sldLayoutMkLst>
            <pc:docMk/>
            <pc:sldMasterMk cId="3032280809" sldId="2147483672"/>
            <pc:sldLayoutMk cId="1269365573" sldId="2147483683"/>
          </pc:sldLayoutMkLst>
        </pc:sldLayoutChg>
      </pc:sldMasterChg>
    </pc:docChg>
  </pc:docChgLst>
  <pc:docChgLst>
    <pc:chgData name="Brennan Parker" userId="S::brennan.parker@transitscreen.com::3ddef0ac-b2ae-4036-bb63-9f2b19763784" providerId="AD" clId="Web-{4B6E04D2-55C1-4825-5E6A-F9A4019BBA65}"/>
    <pc:docChg chg="addSld modSld">
      <pc:chgData name="Brennan Parker" userId="S::brennan.parker@transitscreen.com::3ddef0ac-b2ae-4036-bb63-9f2b19763784" providerId="AD" clId="Web-{4B6E04D2-55C1-4825-5E6A-F9A4019BBA65}" dt="2022-04-05T15:09:49.246" v="28" actId="1076"/>
      <pc:docMkLst>
        <pc:docMk/>
      </pc:docMkLst>
      <pc:sldChg chg="modSp">
        <pc:chgData name="Brennan Parker" userId="S::brennan.parker@transitscreen.com::3ddef0ac-b2ae-4036-bb63-9f2b19763784" providerId="AD" clId="Web-{4B6E04D2-55C1-4825-5E6A-F9A4019BBA65}" dt="2022-04-05T15:09:49.246" v="28" actId="1076"/>
        <pc:sldMkLst>
          <pc:docMk/>
          <pc:sldMk cId="2427972319" sldId="258"/>
        </pc:sldMkLst>
        <pc:spChg chg="mod">
          <ac:chgData name="Brennan Parker" userId="S::brennan.parker@transitscreen.com::3ddef0ac-b2ae-4036-bb63-9f2b19763784" providerId="AD" clId="Web-{4B6E04D2-55C1-4825-5E6A-F9A4019BBA65}" dt="2022-04-05T15:09:49.246" v="28" actId="1076"/>
          <ac:spMkLst>
            <pc:docMk/>
            <pc:sldMk cId="2427972319" sldId="258"/>
            <ac:spMk id="8" creationId="{FB667DE9-D628-8EE7-4EFE-320955CAAFD1}"/>
          </ac:spMkLst>
        </pc:spChg>
      </pc:sldChg>
      <pc:sldChg chg="addSp modSp">
        <pc:chgData name="Brennan Parker" userId="S::brennan.parker@transitscreen.com::3ddef0ac-b2ae-4036-bb63-9f2b19763784" providerId="AD" clId="Web-{4B6E04D2-55C1-4825-5E6A-F9A4019BBA65}" dt="2022-04-05T15:06:40.969" v="26" actId="20577"/>
        <pc:sldMkLst>
          <pc:docMk/>
          <pc:sldMk cId="1701018107" sldId="262"/>
        </pc:sldMkLst>
        <pc:spChg chg="add mod ord">
          <ac:chgData name="Brennan Parker" userId="S::brennan.parker@transitscreen.com::3ddef0ac-b2ae-4036-bb63-9f2b19763784" providerId="AD" clId="Web-{4B6E04D2-55C1-4825-5E6A-F9A4019BBA65}" dt="2022-04-05T15:03:03.987" v="25" actId="1076"/>
          <ac:spMkLst>
            <pc:docMk/>
            <pc:sldMk cId="1701018107" sldId="262"/>
            <ac:spMk id="2" creationId="{A6C0BA32-6336-E469-47F0-7E2FE8DA81D4}"/>
          </ac:spMkLst>
        </pc:spChg>
        <pc:spChg chg="mod">
          <ac:chgData name="Brennan Parker" userId="S::brennan.parker@transitscreen.com::3ddef0ac-b2ae-4036-bb63-9f2b19763784" providerId="AD" clId="Web-{4B6E04D2-55C1-4825-5E6A-F9A4019BBA65}" dt="2022-04-05T15:06:40.969" v="26" actId="20577"/>
          <ac:spMkLst>
            <pc:docMk/>
            <pc:sldMk cId="1701018107" sldId="262"/>
            <ac:spMk id="6" creationId="{D0B5D49B-02A9-9EC4-C2CD-6CA82E8F5888}"/>
          </ac:spMkLst>
        </pc:spChg>
        <pc:picChg chg="ord">
          <ac:chgData name="Brennan Parker" userId="S::brennan.parker@transitscreen.com::3ddef0ac-b2ae-4036-bb63-9f2b19763784" providerId="AD" clId="Web-{4B6E04D2-55C1-4825-5E6A-F9A4019BBA65}" dt="2022-04-05T14:49:24.469" v="0"/>
          <ac:picMkLst>
            <pc:docMk/>
            <pc:sldMk cId="1701018107" sldId="262"/>
            <ac:picMk id="5" creationId="{5ABCA307-2922-F06B-5B31-D2C13B6B4187}"/>
          </ac:picMkLst>
        </pc:picChg>
      </pc:sldChg>
      <pc:sldChg chg="addSp delSp modSp new mod setBg">
        <pc:chgData name="Brennan Parker" userId="S::brennan.parker@transitscreen.com::3ddef0ac-b2ae-4036-bb63-9f2b19763784" providerId="AD" clId="Web-{4B6E04D2-55C1-4825-5E6A-F9A4019BBA65}" dt="2022-04-05T15:01:31.060" v="23" actId="14100"/>
        <pc:sldMkLst>
          <pc:docMk/>
          <pc:sldMk cId="1782361557" sldId="271"/>
        </pc:sldMkLst>
        <pc:spChg chg="del">
          <ac:chgData name="Brennan Parker" userId="S::brennan.parker@transitscreen.com::3ddef0ac-b2ae-4036-bb63-9f2b19763784" providerId="AD" clId="Web-{4B6E04D2-55C1-4825-5E6A-F9A4019BBA65}" dt="2022-04-05T14:59:11.614" v="12"/>
          <ac:spMkLst>
            <pc:docMk/>
            <pc:sldMk cId="1782361557" sldId="271"/>
            <ac:spMk id="2" creationId="{7750FBC9-06C6-89BB-C42A-EEBCAD960C8A}"/>
          </ac:spMkLst>
        </pc:spChg>
        <pc:spChg chg="del">
          <ac:chgData name="Brennan Parker" userId="S::brennan.parker@transitscreen.com::3ddef0ac-b2ae-4036-bb63-9f2b19763784" providerId="AD" clId="Web-{4B6E04D2-55C1-4825-5E6A-F9A4019BBA65}" dt="2022-04-05T14:59:13.348" v="13"/>
          <ac:spMkLst>
            <pc:docMk/>
            <pc:sldMk cId="1782361557" sldId="271"/>
            <ac:spMk id="3" creationId="{366129ED-7FD5-23DD-A309-037AF886534B}"/>
          </ac:spMkLst>
        </pc:spChg>
        <pc:picChg chg="add mod modCrop">
          <ac:chgData name="Brennan Parker" userId="S::brennan.parker@transitscreen.com::3ddef0ac-b2ae-4036-bb63-9f2b19763784" providerId="AD" clId="Web-{4B6E04D2-55C1-4825-5E6A-F9A4019BBA65}" dt="2022-04-05T15:00:16.649" v="19"/>
          <ac:picMkLst>
            <pc:docMk/>
            <pc:sldMk cId="1782361557" sldId="271"/>
            <ac:picMk id="4" creationId="{368415A5-AB19-B926-BEBA-FEC286E835CE}"/>
          </ac:picMkLst>
        </pc:picChg>
        <pc:picChg chg="add mod">
          <ac:chgData name="Brennan Parker" userId="S::brennan.parker@transitscreen.com::3ddef0ac-b2ae-4036-bb63-9f2b19763784" providerId="AD" clId="Web-{4B6E04D2-55C1-4825-5E6A-F9A4019BBA65}" dt="2022-04-05T15:01:31.060" v="23" actId="14100"/>
          <ac:picMkLst>
            <pc:docMk/>
            <pc:sldMk cId="1782361557" sldId="271"/>
            <ac:picMk id="5" creationId="{08A9510B-9B74-9CEB-FC6F-2F4932743042}"/>
          </ac:picMkLst>
        </pc:picChg>
      </pc:sldChg>
    </pc:docChg>
  </pc:docChgLst>
  <pc:docChgLst>
    <pc:chgData name="Brennan Parker" userId="S::brennan.parker@transitscreen.com::3ddef0ac-b2ae-4036-bb63-9f2b19763784" providerId="AD" clId="Web-{2F9287B0-DC9D-9C27-3DE1-7286AF29083B}"/>
    <pc:docChg chg="modSld">
      <pc:chgData name="Brennan Parker" userId="S::brennan.parker@transitscreen.com::3ddef0ac-b2ae-4036-bb63-9f2b19763784" providerId="AD" clId="Web-{2F9287B0-DC9D-9C27-3DE1-7286AF29083B}" dt="2022-03-31T18:19:56.186" v="16" actId="20577"/>
      <pc:docMkLst>
        <pc:docMk/>
      </pc:docMkLst>
      <pc:sldChg chg="modSp mod setBg">
        <pc:chgData name="Brennan Parker" userId="S::brennan.parker@transitscreen.com::3ddef0ac-b2ae-4036-bb63-9f2b19763784" providerId="AD" clId="Web-{2F9287B0-DC9D-9C27-3DE1-7286AF29083B}" dt="2022-03-31T18:19:56.186" v="16" actId="20577"/>
        <pc:sldMkLst>
          <pc:docMk/>
          <pc:sldMk cId="2427972319" sldId="258"/>
        </pc:sldMkLst>
        <pc:spChg chg="mod">
          <ac:chgData name="Brennan Parker" userId="S::brennan.parker@transitscreen.com::3ddef0ac-b2ae-4036-bb63-9f2b19763784" providerId="AD" clId="Web-{2F9287B0-DC9D-9C27-3DE1-7286AF29083B}" dt="2022-03-31T18:19:56.186" v="16" actId="20577"/>
          <ac:spMkLst>
            <pc:docMk/>
            <pc:sldMk cId="2427972319" sldId="258"/>
            <ac:spMk id="5" creationId="{FAFC573F-49F4-DE01-4626-AD56946738B4}"/>
          </ac:spMkLst>
        </pc:spChg>
        <pc:spChg chg="mod">
          <ac:chgData name="Brennan Parker" userId="S::brennan.parker@transitscreen.com::3ddef0ac-b2ae-4036-bb63-9f2b19763784" providerId="AD" clId="Web-{2F9287B0-DC9D-9C27-3DE1-7286AF29083B}" dt="2022-03-31T18:19:04.497" v="3" actId="1076"/>
          <ac:spMkLst>
            <pc:docMk/>
            <pc:sldMk cId="2427972319" sldId="258"/>
            <ac:spMk id="8" creationId="{FB667DE9-D628-8EE7-4EFE-320955CAAFD1}"/>
          </ac:spMkLst>
        </pc:spChg>
        <pc:spChg chg="mod">
          <ac:chgData name="Brennan Parker" userId="S::brennan.parker@transitscreen.com::3ddef0ac-b2ae-4036-bb63-9f2b19763784" providerId="AD" clId="Web-{2F9287B0-DC9D-9C27-3DE1-7286AF29083B}" dt="2022-03-31T18:19:16.076" v="7" actId="1076"/>
          <ac:spMkLst>
            <pc:docMk/>
            <pc:sldMk cId="2427972319" sldId="258"/>
            <ac:spMk id="9" creationId="{EFEB1162-C337-354D-DE25-A373B1CDC1EE}"/>
          </ac:spMkLst>
        </pc:spChg>
      </pc:sldChg>
    </pc:docChg>
  </pc:docChgLst>
  <pc:docChgLst>
    <pc:chgData name="Kylie Bradshaw" userId="1d028570-a938-4667-9828-5ce74003480c" providerId="ADAL" clId="{9B2A87E1-1EA0-7B4E-A55D-787B2637BB62}"/>
    <pc:docChg chg="undo custSel modSld">
      <pc:chgData name="Kylie Bradshaw" userId="1d028570-a938-4667-9828-5ce74003480c" providerId="ADAL" clId="{9B2A87E1-1EA0-7B4E-A55D-787B2637BB62}" dt="2022-04-01T20:35:33.573" v="25" actId="113"/>
      <pc:docMkLst>
        <pc:docMk/>
      </pc:docMkLst>
      <pc:sldChg chg="addCm modCm">
        <pc:chgData name="Kylie Bradshaw" userId="1d028570-a938-4667-9828-5ce74003480c" providerId="ADAL" clId="{9B2A87E1-1EA0-7B4E-A55D-787B2637BB62}" dt="2022-04-01T20:31:55.162" v="11"/>
        <pc:sldMkLst>
          <pc:docMk/>
          <pc:sldMk cId="109857222" sldId="256"/>
        </pc:sldMkLst>
      </pc:sldChg>
      <pc:sldChg chg="modSp addCm modCm">
        <pc:chgData name="Kylie Bradshaw" userId="1d028570-a938-4667-9828-5ce74003480c" providerId="ADAL" clId="{9B2A87E1-1EA0-7B4E-A55D-787B2637BB62}" dt="2022-04-01T20:35:33.573" v="25" actId="113"/>
        <pc:sldMkLst>
          <pc:docMk/>
          <pc:sldMk cId="3146038599" sldId="257"/>
        </pc:sldMkLst>
        <pc:spChg chg="mod">
          <ac:chgData name="Kylie Bradshaw" userId="1d028570-a938-4667-9828-5ce74003480c" providerId="ADAL" clId="{9B2A87E1-1EA0-7B4E-A55D-787B2637BB62}" dt="2022-04-01T20:35:33.573" v="25" actId="113"/>
          <ac:spMkLst>
            <pc:docMk/>
            <pc:sldMk cId="3146038599" sldId="257"/>
            <ac:spMk id="3" creationId="{4F06E9AE-3C39-527A-381C-79DA91DB21DB}"/>
          </ac:spMkLst>
        </pc:spChg>
        <pc:spChg chg="mod">
          <ac:chgData name="Kylie Bradshaw" userId="1d028570-a938-4667-9828-5ce74003480c" providerId="ADAL" clId="{9B2A87E1-1EA0-7B4E-A55D-787B2637BB62}" dt="2022-04-01T19:32:17.243" v="7" actId="1076"/>
          <ac:spMkLst>
            <pc:docMk/>
            <pc:sldMk cId="3146038599" sldId="257"/>
            <ac:spMk id="4" creationId="{6D0B3453-E956-7542-6967-65E5FFDD3772}"/>
          </ac:spMkLst>
        </pc:spChg>
      </pc:sldChg>
      <pc:sldChg chg="addSp delSp modSp addCm modCm">
        <pc:chgData name="Kylie Bradshaw" userId="1d028570-a938-4667-9828-5ce74003480c" providerId="ADAL" clId="{9B2A87E1-1EA0-7B4E-A55D-787B2637BB62}" dt="2022-04-01T20:34:28.924" v="20"/>
        <pc:sldMkLst>
          <pc:docMk/>
          <pc:sldMk cId="2427972319" sldId="258"/>
        </pc:sldMkLst>
        <pc:spChg chg="add del mod">
          <ac:chgData name="Kylie Bradshaw" userId="1d028570-a938-4667-9828-5ce74003480c" providerId="ADAL" clId="{9B2A87E1-1EA0-7B4E-A55D-787B2637BB62}" dt="2022-04-01T20:32:54.518" v="16"/>
          <ac:spMkLst>
            <pc:docMk/>
            <pc:sldMk cId="2427972319" sldId="258"/>
            <ac:spMk id="2" creationId="{533A9D83-7D27-1D43-A67C-2F9692F52566}"/>
          </ac:spMkLst>
        </pc:spChg>
        <pc:spChg chg="mod">
          <ac:chgData name="Kylie Bradshaw" userId="1d028570-a938-4667-9828-5ce74003480c" providerId="ADAL" clId="{9B2A87E1-1EA0-7B4E-A55D-787B2637BB62}" dt="2022-04-01T20:32:57.585" v="18" actId="1076"/>
          <ac:spMkLst>
            <pc:docMk/>
            <pc:sldMk cId="2427972319" sldId="258"/>
            <ac:spMk id="4" creationId="{048D0929-6B34-BF81-7FBB-2F4ADE54FBE3}"/>
          </ac:spMkLst>
        </pc:spChg>
      </pc:sldChg>
      <pc:sldChg chg="addSp delSp modSp">
        <pc:chgData name="Kylie Bradshaw" userId="1d028570-a938-4667-9828-5ce74003480c" providerId="ADAL" clId="{9B2A87E1-1EA0-7B4E-A55D-787B2637BB62}" dt="2022-04-01T20:35:02.934" v="23"/>
        <pc:sldMkLst>
          <pc:docMk/>
          <pc:sldMk cId="4284399367" sldId="264"/>
        </pc:sldMkLst>
        <pc:spChg chg="add del mod">
          <ac:chgData name="Kylie Bradshaw" userId="1d028570-a938-4667-9828-5ce74003480c" providerId="ADAL" clId="{9B2A87E1-1EA0-7B4E-A55D-787B2637BB62}" dt="2022-04-01T20:35:02.934" v="23"/>
          <ac:spMkLst>
            <pc:docMk/>
            <pc:sldMk cId="4284399367" sldId="264"/>
            <ac:spMk id="2" creationId="{BF2CA366-F0B9-1F4E-A094-515E8C88C4D5}"/>
          </ac:spMkLst>
        </pc:spChg>
      </pc:sldChg>
    </pc:docChg>
  </pc:docChgLst>
  <pc:docChgLst>
    <pc:chgData name="Kylie Bradshaw" userId="1d028570-a938-4667-9828-5ce74003480c" providerId="ADAL" clId="{F6099B14-C0F0-2142-ACEF-3C10B322BAF2}"/>
    <pc:docChg chg="undo custSel addSld delSld modSld sldOrd">
      <pc:chgData name="Kylie Bradshaw" userId="1d028570-a938-4667-9828-5ce74003480c" providerId="ADAL" clId="{F6099B14-C0F0-2142-ACEF-3C10B322BAF2}" dt="2022-04-18T16:38:24.779" v="3974"/>
      <pc:docMkLst>
        <pc:docMk/>
      </pc:docMkLst>
      <pc:sldChg chg="addSp delSp modSp mod ord addCm delCm modCm">
        <pc:chgData name="Kylie Bradshaw" userId="1d028570-a938-4667-9828-5ce74003480c" providerId="ADAL" clId="{F6099B14-C0F0-2142-ACEF-3C10B322BAF2}" dt="2022-04-18T16:38:24.779" v="3974"/>
        <pc:sldMkLst>
          <pc:docMk/>
          <pc:sldMk cId="109857222" sldId="256"/>
        </pc:sldMkLst>
        <pc:spChg chg="add del mod">
          <ac:chgData name="Kylie Bradshaw" userId="1d028570-a938-4667-9828-5ce74003480c" providerId="ADAL" clId="{F6099B14-C0F0-2142-ACEF-3C10B322BAF2}" dt="2022-04-05T15:19:33.609" v="23"/>
          <ac:spMkLst>
            <pc:docMk/>
            <pc:sldMk cId="109857222" sldId="256"/>
            <ac:spMk id="2" creationId="{ED9FAE3D-0831-1C47-BD83-48E8EE97B06D}"/>
          </ac:spMkLst>
        </pc:spChg>
        <pc:spChg chg="add del mod">
          <ac:chgData name="Kylie Bradshaw" userId="1d028570-a938-4667-9828-5ce74003480c" providerId="ADAL" clId="{F6099B14-C0F0-2142-ACEF-3C10B322BAF2}" dt="2022-04-07T21:32:13.449" v="3573" actId="478"/>
          <ac:spMkLst>
            <pc:docMk/>
            <pc:sldMk cId="109857222" sldId="256"/>
            <ac:spMk id="3" creationId="{464E1561-D2F8-764F-8727-C7AA42C45D45}"/>
          </ac:spMkLst>
        </pc:spChg>
        <pc:spChg chg="mod">
          <ac:chgData name="Kylie Bradshaw" userId="1d028570-a938-4667-9828-5ce74003480c" providerId="ADAL" clId="{F6099B14-C0F0-2142-ACEF-3C10B322BAF2}" dt="2022-04-07T21:33:14.549" v="3653" actId="1038"/>
          <ac:spMkLst>
            <pc:docMk/>
            <pc:sldMk cId="109857222" sldId="256"/>
            <ac:spMk id="4" creationId="{F61FD6A1-2D22-C682-9AFA-F873DFA04A81}"/>
          </ac:spMkLst>
        </pc:spChg>
        <pc:spChg chg="add mod">
          <ac:chgData name="Kylie Bradshaw" userId="1d028570-a938-4667-9828-5ce74003480c" providerId="ADAL" clId="{F6099B14-C0F0-2142-ACEF-3C10B322BAF2}" dt="2022-04-07T21:33:14.549" v="3653" actId="1038"/>
          <ac:spMkLst>
            <pc:docMk/>
            <pc:sldMk cId="109857222" sldId="256"/>
            <ac:spMk id="5" creationId="{3D860EE9-DF9F-D343-BE0A-5BE81CE1D62E}"/>
          </ac:spMkLst>
        </pc:spChg>
      </pc:sldChg>
      <pc:sldChg chg="addSp delSp modSp mod ord addCm delCm modCm">
        <pc:chgData name="Kylie Bradshaw" userId="1d028570-a938-4667-9828-5ce74003480c" providerId="ADAL" clId="{F6099B14-C0F0-2142-ACEF-3C10B322BAF2}" dt="2022-04-18T16:37:04.446" v="3943"/>
        <pc:sldMkLst>
          <pc:docMk/>
          <pc:sldMk cId="3146038599" sldId="257"/>
        </pc:sldMkLst>
        <pc:spChg chg="add del mod">
          <ac:chgData name="Kylie Bradshaw" userId="1d028570-a938-4667-9828-5ce74003480c" providerId="ADAL" clId="{F6099B14-C0F0-2142-ACEF-3C10B322BAF2}" dt="2022-04-04T15:41:45.919" v="2"/>
          <ac:spMkLst>
            <pc:docMk/>
            <pc:sldMk cId="3146038599" sldId="257"/>
            <ac:spMk id="2" creationId="{949BBDB7-EB5E-4044-B97F-8DFD0FCF8E3A}"/>
          </ac:spMkLst>
        </pc:spChg>
        <pc:spChg chg="add del mod">
          <ac:chgData name="Kylie Bradshaw" userId="1d028570-a938-4667-9828-5ce74003480c" providerId="ADAL" clId="{F6099B14-C0F0-2142-ACEF-3C10B322BAF2}" dt="2022-04-08T15:43:20.111" v="3824"/>
          <ac:spMkLst>
            <pc:docMk/>
            <pc:sldMk cId="3146038599" sldId="257"/>
            <ac:spMk id="2" creationId="{DF5A93B0-A9B2-C94C-9503-7451849DBDAC}"/>
          </ac:spMkLst>
        </pc:spChg>
        <pc:spChg chg="mod">
          <ac:chgData name="Kylie Bradshaw" userId="1d028570-a938-4667-9828-5ce74003480c" providerId="ADAL" clId="{F6099B14-C0F0-2142-ACEF-3C10B322BAF2}" dt="2022-04-07T21:39:34.767" v="3744" actId="1076"/>
          <ac:spMkLst>
            <pc:docMk/>
            <pc:sldMk cId="3146038599" sldId="257"/>
            <ac:spMk id="3" creationId="{4F06E9AE-3C39-527A-381C-79DA91DB21DB}"/>
          </ac:spMkLst>
        </pc:spChg>
        <pc:spChg chg="mod">
          <ac:chgData name="Kylie Bradshaw" userId="1d028570-a938-4667-9828-5ce74003480c" providerId="ADAL" clId="{F6099B14-C0F0-2142-ACEF-3C10B322BAF2}" dt="2022-04-07T21:39:38.901" v="3747" actId="403"/>
          <ac:spMkLst>
            <pc:docMk/>
            <pc:sldMk cId="3146038599" sldId="257"/>
            <ac:spMk id="4" creationId="{6D0B3453-E956-7542-6967-65E5FFDD3772}"/>
          </ac:spMkLst>
        </pc:spChg>
      </pc:sldChg>
      <pc:sldChg chg="addSp delSp modSp mod setBg addCm delCm modCm">
        <pc:chgData name="Kylie Bradshaw" userId="1d028570-a938-4667-9828-5ce74003480c" providerId="ADAL" clId="{F6099B14-C0F0-2142-ACEF-3C10B322BAF2}" dt="2022-04-18T16:37:21.562" v="3947"/>
        <pc:sldMkLst>
          <pc:docMk/>
          <pc:sldMk cId="2427972319" sldId="258"/>
        </pc:sldMkLst>
        <pc:spChg chg="mod">
          <ac:chgData name="Kylie Bradshaw" userId="1d028570-a938-4667-9828-5ce74003480c" providerId="ADAL" clId="{F6099B14-C0F0-2142-ACEF-3C10B322BAF2}" dt="2022-04-07T21:30:45.469" v="3559" actId="1076"/>
          <ac:spMkLst>
            <pc:docMk/>
            <pc:sldMk cId="2427972319" sldId="258"/>
            <ac:spMk id="3" creationId="{C4893877-2CEB-5215-9EA0-A75F29AEF1E8}"/>
          </ac:spMkLst>
        </pc:spChg>
        <pc:spChg chg="del">
          <ac:chgData name="Kylie Bradshaw" userId="1d028570-a938-4667-9828-5ce74003480c" providerId="ADAL" clId="{F6099B14-C0F0-2142-ACEF-3C10B322BAF2}" dt="2022-04-07T21:27:06.908" v="3477" actId="478"/>
          <ac:spMkLst>
            <pc:docMk/>
            <pc:sldMk cId="2427972319" sldId="258"/>
            <ac:spMk id="4" creationId="{048D0929-6B34-BF81-7FBB-2F4ADE54FBE3}"/>
          </ac:spMkLst>
        </pc:spChg>
        <pc:spChg chg="del mod">
          <ac:chgData name="Kylie Bradshaw" userId="1d028570-a938-4667-9828-5ce74003480c" providerId="ADAL" clId="{F6099B14-C0F0-2142-ACEF-3C10B322BAF2}" dt="2022-04-07T21:27:06.908" v="3477" actId="478"/>
          <ac:spMkLst>
            <pc:docMk/>
            <pc:sldMk cId="2427972319" sldId="258"/>
            <ac:spMk id="5" creationId="{FAFC573F-49F4-DE01-4626-AD56946738B4}"/>
          </ac:spMkLst>
        </pc:spChg>
        <pc:spChg chg="add del mod">
          <ac:chgData name="Kylie Bradshaw" userId="1d028570-a938-4667-9828-5ce74003480c" providerId="ADAL" clId="{F6099B14-C0F0-2142-ACEF-3C10B322BAF2}" dt="2022-04-07T21:26:56.654" v="3474"/>
          <ac:spMkLst>
            <pc:docMk/>
            <pc:sldMk cId="2427972319" sldId="258"/>
            <ac:spMk id="7" creationId="{09260C7D-4FC4-134D-8E57-8C04D8691D99}"/>
          </ac:spMkLst>
        </pc:spChg>
        <pc:spChg chg="del mod">
          <ac:chgData name="Kylie Bradshaw" userId="1d028570-a938-4667-9828-5ce74003480c" providerId="ADAL" clId="{F6099B14-C0F0-2142-ACEF-3C10B322BAF2}" dt="2022-04-07T21:28:27.193" v="3524" actId="478"/>
          <ac:spMkLst>
            <pc:docMk/>
            <pc:sldMk cId="2427972319" sldId="258"/>
            <ac:spMk id="8" creationId="{FB667DE9-D628-8EE7-4EFE-320955CAAFD1}"/>
          </ac:spMkLst>
        </pc:spChg>
        <pc:spChg chg="del">
          <ac:chgData name="Kylie Bradshaw" userId="1d028570-a938-4667-9828-5ce74003480c" providerId="ADAL" clId="{F6099B14-C0F0-2142-ACEF-3C10B322BAF2}" dt="2022-04-07T21:26:45.554" v="3469" actId="478"/>
          <ac:spMkLst>
            <pc:docMk/>
            <pc:sldMk cId="2427972319" sldId="258"/>
            <ac:spMk id="9" creationId="{EFEB1162-C337-354D-DE25-A373B1CDC1EE}"/>
          </ac:spMkLst>
        </pc:spChg>
        <pc:spChg chg="add mod">
          <ac:chgData name="Kylie Bradshaw" userId="1d028570-a938-4667-9828-5ce74003480c" providerId="ADAL" clId="{F6099B14-C0F0-2142-ACEF-3C10B322BAF2}" dt="2022-04-07T21:30:59.813" v="3565" actId="1036"/>
          <ac:spMkLst>
            <pc:docMk/>
            <pc:sldMk cId="2427972319" sldId="258"/>
            <ac:spMk id="10" creationId="{B6D56B3A-5DC2-1B49-BB13-C745E1059BD9}"/>
          </ac:spMkLst>
        </pc:spChg>
        <pc:spChg chg="add mod">
          <ac:chgData name="Kylie Bradshaw" userId="1d028570-a938-4667-9828-5ce74003480c" providerId="ADAL" clId="{F6099B14-C0F0-2142-ACEF-3C10B322BAF2}" dt="2022-04-07T21:30:53.086" v="3560" actId="1076"/>
          <ac:spMkLst>
            <pc:docMk/>
            <pc:sldMk cId="2427972319" sldId="258"/>
            <ac:spMk id="11" creationId="{9D990712-7711-4747-821C-A8AC84E5D5E0}"/>
          </ac:spMkLst>
        </pc:spChg>
        <pc:spChg chg="add mod">
          <ac:chgData name="Kylie Bradshaw" userId="1d028570-a938-4667-9828-5ce74003480c" providerId="ADAL" clId="{F6099B14-C0F0-2142-ACEF-3C10B322BAF2}" dt="2022-04-07T21:30:53.086" v="3560" actId="1076"/>
          <ac:spMkLst>
            <pc:docMk/>
            <pc:sldMk cId="2427972319" sldId="258"/>
            <ac:spMk id="12" creationId="{FEDF84A6-9F55-A44D-ACAB-F2B9F33C8848}"/>
          </ac:spMkLst>
        </pc:spChg>
        <pc:spChg chg="add mod">
          <ac:chgData name="Kylie Bradshaw" userId="1d028570-a938-4667-9828-5ce74003480c" providerId="ADAL" clId="{F6099B14-C0F0-2142-ACEF-3C10B322BAF2}" dt="2022-04-07T21:30:53.086" v="3560" actId="1076"/>
          <ac:spMkLst>
            <pc:docMk/>
            <pc:sldMk cId="2427972319" sldId="258"/>
            <ac:spMk id="13" creationId="{68B3F004-DEB2-4744-988F-9EE4E4A9079C}"/>
          </ac:spMkLst>
        </pc:spChg>
        <pc:spChg chg="add del mod">
          <ac:chgData name="Kylie Bradshaw" userId="1d028570-a938-4667-9828-5ce74003480c" providerId="ADAL" clId="{F6099B14-C0F0-2142-ACEF-3C10B322BAF2}" dt="2022-04-07T21:29:58.185" v="3544" actId="11529"/>
          <ac:spMkLst>
            <pc:docMk/>
            <pc:sldMk cId="2427972319" sldId="258"/>
            <ac:spMk id="17" creationId="{9BD527FC-5A92-6940-B1E5-E27CAB835A66}"/>
          </ac:spMkLst>
        </pc:spChg>
        <pc:spChg chg="add mod">
          <ac:chgData name="Kylie Bradshaw" userId="1d028570-a938-4667-9828-5ce74003480c" providerId="ADAL" clId="{F6099B14-C0F0-2142-ACEF-3C10B322BAF2}" dt="2022-04-07T21:30:20.481" v="3553" actId="167"/>
          <ac:spMkLst>
            <pc:docMk/>
            <pc:sldMk cId="2427972319" sldId="258"/>
            <ac:spMk id="18" creationId="{CEE6C03D-0602-BC40-9978-86D7F218762D}"/>
          </ac:spMkLst>
        </pc:spChg>
        <pc:picChg chg="mod">
          <ac:chgData name="Kylie Bradshaw" userId="1d028570-a938-4667-9828-5ce74003480c" providerId="ADAL" clId="{F6099B14-C0F0-2142-ACEF-3C10B322BAF2}" dt="2022-04-07T21:30:45.469" v="3559" actId="1076"/>
          <ac:picMkLst>
            <pc:docMk/>
            <pc:sldMk cId="2427972319" sldId="258"/>
            <ac:picMk id="2" creationId="{28ACCD3C-81C4-6A11-D0B6-0A7711F29B60}"/>
          </ac:picMkLst>
        </pc:picChg>
        <pc:cxnChg chg="mod">
          <ac:chgData name="Kylie Bradshaw" userId="1d028570-a938-4667-9828-5ce74003480c" providerId="ADAL" clId="{F6099B14-C0F0-2142-ACEF-3C10B322BAF2}" dt="2022-04-07T21:30:40.301" v="3558" actId="1076"/>
          <ac:cxnSpMkLst>
            <pc:docMk/>
            <pc:sldMk cId="2427972319" sldId="258"/>
            <ac:cxnSpMk id="6" creationId="{504345DC-09D4-6832-DDD7-D99B0495378F}"/>
          </ac:cxnSpMkLst>
        </pc:cxnChg>
        <pc:cxnChg chg="add mod">
          <ac:chgData name="Kylie Bradshaw" userId="1d028570-a938-4667-9828-5ce74003480c" providerId="ADAL" clId="{F6099B14-C0F0-2142-ACEF-3C10B322BAF2}" dt="2022-04-07T21:30:53.086" v="3560" actId="1076"/>
          <ac:cxnSpMkLst>
            <pc:docMk/>
            <pc:sldMk cId="2427972319" sldId="258"/>
            <ac:cxnSpMk id="14" creationId="{D5133B70-6664-7F45-B14F-F0B70671D1B3}"/>
          </ac:cxnSpMkLst>
        </pc:cxnChg>
        <pc:cxnChg chg="add mod">
          <ac:chgData name="Kylie Bradshaw" userId="1d028570-a938-4667-9828-5ce74003480c" providerId="ADAL" clId="{F6099B14-C0F0-2142-ACEF-3C10B322BAF2}" dt="2022-04-07T21:29:59.151" v="3546" actId="571"/>
          <ac:cxnSpMkLst>
            <pc:docMk/>
            <pc:sldMk cId="2427972319" sldId="258"/>
            <ac:cxnSpMk id="16" creationId="{FBFBFC57-CFEA-5349-A38E-1798571BA84C}"/>
          </ac:cxnSpMkLst>
        </pc:cxnChg>
        <pc:cxnChg chg="add mod">
          <ac:chgData name="Kylie Bradshaw" userId="1d028570-a938-4667-9828-5ce74003480c" providerId="ADAL" clId="{F6099B14-C0F0-2142-ACEF-3C10B322BAF2}" dt="2022-04-07T21:30:36.218" v="3557" actId="1076"/>
          <ac:cxnSpMkLst>
            <pc:docMk/>
            <pc:sldMk cId="2427972319" sldId="258"/>
            <ac:cxnSpMk id="19" creationId="{096FE2A2-AC4F-6747-92FB-43C360000242}"/>
          </ac:cxnSpMkLst>
        </pc:cxnChg>
      </pc:sldChg>
      <pc:sldChg chg="modSp mod addCm modCm">
        <pc:chgData name="Kylie Bradshaw" userId="1d028570-a938-4667-9828-5ce74003480c" providerId="ADAL" clId="{F6099B14-C0F0-2142-ACEF-3C10B322BAF2}" dt="2022-04-05T21:29:57.143" v="1741"/>
        <pc:sldMkLst>
          <pc:docMk/>
          <pc:sldMk cId="1982152248" sldId="259"/>
        </pc:sldMkLst>
        <pc:spChg chg="mod">
          <ac:chgData name="Kylie Bradshaw" userId="1d028570-a938-4667-9828-5ce74003480c" providerId="ADAL" clId="{F6099B14-C0F0-2142-ACEF-3C10B322BAF2}" dt="2022-04-04T15:47:15.872" v="11" actId="14100"/>
          <ac:spMkLst>
            <pc:docMk/>
            <pc:sldMk cId="1982152248" sldId="259"/>
            <ac:spMk id="2" creationId="{5EAE7535-E2BF-0592-569B-15B4B20A5D78}"/>
          </ac:spMkLst>
        </pc:spChg>
      </pc:sldChg>
      <pc:sldChg chg="addSp delSp modSp mod addCm">
        <pc:chgData name="Kylie Bradshaw" userId="1d028570-a938-4667-9828-5ce74003480c" providerId="ADAL" clId="{F6099B14-C0F0-2142-ACEF-3C10B322BAF2}" dt="2022-04-05T21:41:13.023" v="1861"/>
        <pc:sldMkLst>
          <pc:docMk/>
          <pc:sldMk cId="330427740" sldId="260"/>
        </pc:sldMkLst>
        <pc:spChg chg="mod">
          <ac:chgData name="Kylie Bradshaw" userId="1d028570-a938-4667-9828-5ce74003480c" providerId="ADAL" clId="{F6099B14-C0F0-2142-ACEF-3C10B322BAF2}" dt="2022-04-04T15:46:58.611" v="8" actId="14100"/>
          <ac:spMkLst>
            <pc:docMk/>
            <pc:sldMk cId="330427740" sldId="260"/>
            <ac:spMk id="2" creationId="{7E5F075C-74DE-743A-B34D-6E41F2C8FA2E}"/>
          </ac:spMkLst>
        </pc:spChg>
        <pc:picChg chg="mod">
          <ac:chgData name="Kylie Bradshaw" userId="1d028570-a938-4667-9828-5ce74003480c" providerId="ADAL" clId="{F6099B14-C0F0-2142-ACEF-3C10B322BAF2}" dt="2022-04-05T20:17:14.460" v="533" actId="1076"/>
          <ac:picMkLst>
            <pc:docMk/>
            <pc:sldMk cId="330427740" sldId="260"/>
            <ac:picMk id="6" creationId="{5D4C7E5C-7DBB-AF7F-EE55-4B4CAB83F1B7}"/>
          </ac:picMkLst>
        </pc:picChg>
        <pc:picChg chg="add del mod">
          <ac:chgData name="Kylie Bradshaw" userId="1d028570-a938-4667-9828-5ce74003480c" providerId="ADAL" clId="{F6099B14-C0F0-2142-ACEF-3C10B322BAF2}" dt="2022-04-05T20:17:27.495" v="535" actId="478"/>
          <ac:picMkLst>
            <pc:docMk/>
            <pc:sldMk cId="330427740" sldId="260"/>
            <ac:picMk id="8" creationId="{B4B86365-32EB-7046-82EF-B97674EB647D}"/>
          </ac:picMkLst>
        </pc:picChg>
      </pc:sldChg>
      <pc:sldChg chg="addSp delSp modSp mod addCm delCm modCm">
        <pc:chgData name="Kylie Bradshaw" userId="1d028570-a938-4667-9828-5ce74003480c" providerId="ADAL" clId="{F6099B14-C0F0-2142-ACEF-3C10B322BAF2}" dt="2022-04-18T16:37:39.596" v="3951"/>
        <pc:sldMkLst>
          <pc:docMk/>
          <pc:sldMk cId="2832168293" sldId="261"/>
        </pc:sldMkLst>
        <pc:spChg chg="add del mod">
          <ac:chgData name="Kylie Bradshaw" userId="1d028570-a938-4667-9828-5ce74003480c" providerId="ADAL" clId="{F6099B14-C0F0-2142-ACEF-3C10B322BAF2}" dt="2022-04-04T15:42:14.574" v="5"/>
          <ac:spMkLst>
            <pc:docMk/>
            <pc:sldMk cId="2832168293" sldId="261"/>
            <ac:spMk id="2" creationId="{1C30C800-477F-8744-9AB9-F46DF869BBFB}"/>
          </ac:spMkLst>
        </pc:spChg>
        <pc:spChg chg="mod">
          <ac:chgData name="Kylie Bradshaw" userId="1d028570-a938-4667-9828-5ce74003480c" providerId="ADAL" clId="{F6099B14-C0F0-2142-ACEF-3C10B322BAF2}" dt="2022-04-07T21:41:04.551" v="3790" actId="1076"/>
          <ac:spMkLst>
            <pc:docMk/>
            <pc:sldMk cId="2832168293" sldId="261"/>
            <ac:spMk id="3" creationId="{C72648BE-5497-7242-C7A3-390D91D51233}"/>
          </ac:spMkLst>
        </pc:spChg>
        <pc:spChg chg="mod">
          <ac:chgData name="Kylie Bradshaw" userId="1d028570-a938-4667-9828-5ce74003480c" providerId="ADAL" clId="{F6099B14-C0F0-2142-ACEF-3C10B322BAF2}" dt="2022-04-07T21:41:04.551" v="3790" actId="1076"/>
          <ac:spMkLst>
            <pc:docMk/>
            <pc:sldMk cId="2832168293" sldId="261"/>
            <ac:spMk id="7" creationId="{69EC3E7C-FDBD-37CB-ED2F-32F13399C2F1}"/>
          </ac:spMkLst>
        </pc:spChg>
        <pc:spChg chg="add mod">
          <ac:chgData name="Kylie Bradshaw" userId="1d028570-a938-4667-9828-5ce74003480c" providerId="ADAL" clId="{F6099B14-C0F0-2142-ACEF-3C10B322BAF2}" dt="2022-04-07T21:41:04.551" v="3790" actId="1076"/>
          <ac:spMkLst>
            <pc:docMk/>
            <pc:sldMk cId="2832168293" sldId="261"/>
            <ac:spMk id="13" creationId="{8ABD585E-5E44-EB43-8838-28FE3D052B7B}"/>
          </ac:spMkLst>
        </pc:spChg>
        <pc:spChg chg="mod">
          <ac:chgData name="Kylie Bradshaw" userId="1d028570-a938-4667-9828-5ce74003480c" providerId="ADAL" clId="{F6099B14-C0F0-2142-ACEF-3C10B322BAF2}" dt="2022-04-06T20:28:09.892" v="2192" actId="164"/>
          <ac:spMkLst>
            <pc:docMk/>
            <pc:sldMk cId="2832168293" sldId="261"/>
            <ac:spMk id="15" creationId="{A4124AB1-6A46-C7E8-49D3-2DAC53AE1209}"/>
          </ac:spMkLst>
        </pc:spChg>
        <pc:spChg chg="mod">
          <ac:chgData name="Kylie Bradshaw" userId="1d028570-a938-4667-9828-5ce74003480c" providerId="ADAL" clId="{F6099B14-C0F0-2142-ACEF-3C10B322BAF2}" dt="2022-04-06T20:28:09.892" v="2192" actId="164"/>
          <ac:spMkLst>
            <pc:docMk/>
            <pc:sldMk cId="2832168293" sldId="261"/>
            <ac:spMk id="17" creationId="{A3599141-0518-9027-7D2E-70D71D1C542A}"/>
          </ac:spMkLst>
        </pc:spChg>
        <pc:grpChg chg="add mod">
          <ac:chgData name="Kylie Bradshaw" userId="1d028570-a938-4667-9828-5ce74003480c" providerId="ADAL" clId="{F6099B14-C0F0-2142-ACEF-3C10B322BAF2}" dt="2022-04-07T21:41:07.869" v="3791" actId="1076"/>
          <ac:grpSpMkLst>
            <pc:docMk/>
            <pc:sldMk cId="2832168293" sldId="261"/>
            <ac:grpSpMk id="6" creationId="{ACE3983D-B102-A24E-9371-A118F32B979D}"/>
          </ac:grpSpMkLst>
        </pc:grpChg>
        <pc:picChg chg="mod">
          <ac:chgData name="Kylie Bradshaw" userId="1d028570-a938-4667-9828-5ce74003480c" providerId="ADAL" clId="{F6099B14-C0F0-2142-ACEF-3C10B322BAF2}" dt="2022-04-07T21:25:14.247" v="3451" actId="1076"/>
          <ac:picMkLst>
            <pc:docMk/>
            <pc:sldMk cId="2832168293" sldId="261"/>
            <ac:picMk id="2" creationId="{22D03E6F-7FC4-E5D1-D292-878CB99AE0CA}"/>
          </ac:picMkLst>
        </pc:picChg>
        <pc:picChg chg="mod">
          <ac:chgData name="Kylie Bradshaw" userId="1d028570-a938-4667-9828-5ce74003480c" providerId="ADAL" clId="{F6099B14-C0F0-2142-ACEF-3C10B322BAF2}" dt="2022-04-06T13:40:30.568" v="2176" actId="1076"/>
          <ac:picMkLst>
            <pc:docMk/>
            <pc:sldMk cId="2832168293" sldId="261"/>
            <ac:picMk id="4" creationId="{7E0B7ED6-39C2-363D-D7E6-D18374101557}"/>
          </ac:picMkLst>
        </pc:picChg>
        <pc:picChg chg="mod">
          <ac:chgData name="Kylie Bradshaw" userId="1d028570-a938-4667-9828-5ce74003480c" providerId="ADAL" clId="{F6099B14-C0F0-2142-ACEF-3C10B322BAF2}" dt="2022-04-07T14:07:05.770" v="2217" actId="1036"/>
          <ac:picMkLst>
            <pc:docMk/>
            <pc:sldMk cId="2832168293" sldId="261"/>
            <ac:picMk id="22" creationId="{2D1A397F-B2A7-D130-1F49-F8C2EE35DC54}"/>
          </ac:picMkLst>
        </pc:picChg>
        <pc:picChg chg="mod">
          <ac:chgData name="Kylie Bradshaw" userId="1d028570-a938-4667-9828-5ce74003480c" providerId="ADAL" clId="{F6099B14-C0F0-2142-ACEF-3C10B322BAF2}" dt="2022-04-07T14:07:01.522" v="2215" actId="1038"/>
          <ac:picMkLst>
            <pc:docMk/>
            <pc:sldMk cId="2832168293" sldId="261"/>
            <ac:picMk id="23" creationId="{2952E3F8-AACD-C403-ABD0-CD8830129A69}"/>
          </ac:picMkLst>
        </pc:picChg>
        <pc:picChg chg="mod">
          <ac:chgData name="Kylie Bradshaw" userId="1d028570-a938-4667-9828-5ce74003480c" providerId="ADAL" clId="{F6099B14-C0F0-2142-ACEF-3C10B322BAF2}" dt="2022-04-07T15:01:55.729" v="2378" actId="1076"/>
          <ac:picMkLst>
            <pc:docMk/>
            <pc:sldMk cId="2832168293" sldId="261"/>
            <ac:picMk id="24" creationId="{0FFBEA66-1D1A-6227-53F5-EBEAF05E9BEB}"/>
          </ac:picMkLst>
        </pc:picChg>
        <pc:picChg chg="mod">
          <ac:chgData name="Kylie Bradshaw" userId="1d028570-a938-4667-9828-5ce74003480c" providerId="ADAL" clId="{F6099B14-C0F0-2142-ACEF-3C10B322BAF2}" dt="2022-04-07T15:01:55.729" v="2378" actId="1076"/>
          <ac:picMkLst>
            <pc:docMk/>
            <pc:sldMk cId="2832168293" sldId="261"/>
            <ac:picMk id="25" creationId="{2EA0CF9E-33B7-38B3-3376-926FEF91762E}"/>
          </ac:picMkLst>
        </pc:picChg>
        <pc:cxnChg chg="mod">
          <ac:chgData name="Kylie Bradshaw" userId="1d028570-a938-4667-9828-5ce74003480c" providerId="ADAL" clId="{F6099B14-C0F0-2142-ACEF-3C10B322BAF2}" dt="2022-04-07T21:24:47.450" v="3448" actId="692"/>
          <ac:cxnSpMkLst>
            <pc:docMk/>
            <pc:sldMk cId="2832168293" sldId="261"/>
            <ac:cxnSpMk id="18" creationId="{B825B321-C8D6-4E68-2668-E94D2EDCB0F9}"/>
          </ac:cxnSpMkLst>
        </pc:cxnChg>
      </pc:sldChg>
      <pc:sldChg chg="addSp modSp mod addCm delCm modCm">
        <pc:chgData name="Kylie Bradshaw" userId="1d028570-a938-4667-9828-5ce74003480c" providerId="ADAL" clId="{F6099B14-C0F0-2142-ACEF-3C10B322BAF2}" dt="2022-04-18T16:37:45.812" v="3957"/>
        <pc:sldMkLst>
          <pc:docMk/>
          <pc:sldMk cId="1701018107" sldId="262"/>
        </pc:sldMkLst>
        <pc:spChg chg="mod">
          <ac:chgData name="Kylie Bradshaw" userId="1d028570-a938-4667-9828-5ce74003480c" providerId="ADAL" clId="{F6099B14-C0F0-2142-ACEF-3C10B322BAF2}" dt="2022-04-07T21:34:26.500" v="3659" actId="1076"/>
          <ac:spMkLst>
            <pc:docMk/>
            <pc:sldMk cId="1701018107" sldId="262"/>
            <ac:spMk id="4" creationId="{44D33896-EECA-4288-672B-DB516564E2C1}"/>
          </ac:spMkLst>
        </pc:spChg>
        <pc:spChg chg="mod">
          <ac:chgData name="Kylie Bradshaw" userId="1d028570-a938-4667-9828-5ce74003480c" providerId="ADAL" clId="{F6099B14-C0F0-2142-ACEF-3C10B322BAF2}" dt="2022-04-07T21:34:26.500" v="3659" actId="1076"/>
          <ac:spMkLst>
            <pc:docMk/>
            <pc:sldMk cId="1701018107" sldId="262"/>
            <ac:spMk id="8" creationId="{8B508C9E-6631-AA4C-1A7D-A81F72B23B56}"/>
          </ac:spMkLst>
        </pc:spChg>
        <pc:spChg chg="mod">
          <ac:chgData name="Kylie Bradshaw" userId="1d028570-a938-4667-9828-5ce74003480c" providerId="ADAL" clId="{F6099B14-C0F0-2142-ACEF-3C10B322BAF2}" dt="2022-04-07T21:34:26.500" v="3659" actId="1076"/>
          <ac:spMkLst>
            <pc:docMk/>
            <pc:sldMk cId="1701018107" sldId="262"/>
            <ac:spMk id="11" creationId="{73AE7592-CE11-E6F1-112D-1DE3D354855E}"/>
          </ac:spMkLst>
        </pc:spChg>
        <pc:spChg chg="add mod">
          <ac:chgData name="Kylie Bradshaw" userId="1d028570-a938-4667-9828-5ce74003480c" providerId="ADAL" clId="{F6099B14-C0F0-2142-ACEF-3C10B322BAF2}" dt="2022-04-07T21:34:26.500" v="3659" actId="1076"/>
          <ac:spMkLst>
            <pc:docMk/>
            <pc:sldMk cId="1701018107" sldId="262"/>
            <ac:spMk id="12" creationId="{1B937913-88EC-F148-B463-8E9BD4B53640}"/>
          </ac:spMkLst>
        </pc:spChg>
        <pc:spChg chg="mod">
          <ac:chgData name="Kylie Bradshaw" userId="1d028570-a938-4667-9828-5ce74003480c" providerId="ADAL" clId="{F6099B14-C0F0-2142-ACEF-3C10B322BAF2}" dt="2022-04-07T21:34:26.500" v="3659" actId="1076"/>
          <ac:spMkLst>
            <pc:docMk/>
            <pc:sldMk cId="1701018107" sldId="262"/>
            <ac:spMk id="13" creationId="{D85F9758-2925-F7E3-CE0B-564A9E2F4930}"/>
          </ac:spMkLst>
        </pc:spChg>
        <pc:picChg chg="mod">
          <ac:chgData name="Kylie Bradshaw" userId="1d028570-a938-4667-9828-5ce74003480c" providerId="ADAL" clId="{F6099B14-C0F0-2142-ACEF-3C10B322BAF2}" dt="2022-04-07T14:57:19.347" v="2346" actId="14100"/>
          <ac:picMkLst>
            <pc:docMk/>
            <pc:sldMk cId="1701018107" sldId="262"/>
            <ac:picMk id="2" creationId="{4989A58D-9F2C-2846-868E-451AEC8F160B}"/>
          </ac:picMkLst>
        </pc:picChg>
        <pc:picChg chg="mod">
          <ac:chgData name="Kylie Bradshaw" userId="1d028570-a938-4667-9828-5ce74003480c" providerId="ADAL" clId="{F6099B14-C0F0-2142-ACEF-3C10B322BAF2}" dt="2022-04-07T14:57:15.880" v="2345" actId="14100"/>
          <ac:picMkLst>
            <pc:docMk/>
            <pc:sldMk cId="1701018107" sldId="262"/>
            <ac:picMk id="5" creationId="{5ABCA307-2922-F06B-5B31-D2C13B6B4187}"/>
          </ac:picMkLst>
        </pc:picChg>
        <pc:picChg chg="mod">
          <ac:chgData name="Kylie Bradshaw" userId="1d028570-a938-4667-9828-5ce74003480c" providerId="ADAL" clId="{F6099B14-C0F0-2142-ACEF-3C10B322BAF2}" dt="2022-04-06T20:23:08.721" v="2181" actId="1076"/>
          <ac:picMkLst>
            <pc:docMk/>
            <pc:sldMk cId="1701018107" sldId="262"/>
            <ac:picMk id="7" creationId="{1F9E56D4-5074-365E-FA28-46DEDF26A1E4}"/>
          </ac:picMkLst>
        </pc:picChg>
        <pc:cxnChg chg="mod">
          <ac:chgData name="Kylie Bradshaw" userId="1d028570-a938-4667-9828-5ce74003480c" providerId="ADAL" clId="{F6099B14-C0F0-2142-ACEF-3C10B322BAF2}" dt="2022-04-08T14:04:17.740" v="3816" actId="1076"/>
          <ac:cxnSpMkLst>
            <pc:docMk/>
            <pc:sldMk cId="1701018107" sldId="262"/>
            <ac:cxnSpMk id="9" creationId="{03DE5FEE-F8F9-092B-C659-DD76554E2963}"/>
          </ac:cxnSpMkLst>
        </pc:cxnChg>
        <pc:cxnChg chg="mod">
          <ac:chgData name="Kylie Bradshaw" userId="1d028570-a938-4667-9828-5ce74003480c" providerId="ADAL" clId="{F6099B14-C0F0-2142-ACEF-3C10B322BAF2}" dt="2022-04-07T21:34:26.500" v="3659" actId="1076"/>
          <ac:cxnSpMkLst>
            <pc:docMk/>
            <pc:sldMk cId="1701018107" sldId="262"/>
            <ac:cxnSpMk id="15" creationId="{D2432590-E62B-A60C-4DF1-E3DD7E7C45CF}"/>
          </ac:cxnSpMkLst>
        </pc:cxnChg>
      </pc:sldChg>
      <pc:sldChg chg="addCm">
        <pc:chgData name="Kylie Bradshaw" userId="1d028570-a938-4667-9828-5ce74003480c" providerId="ADAL" clId="{F6099B14-C0F0-2142-ACEF-3C10B322BAF2}" dt="2022-04-05T21:57:38.316" v="1867"/>
        <pc:sldMkLst>
          <pc:docMk/>
          <pc:sldMk cId="1021111978" sldId="263"/>
        </pc:sldMkLst>
      </pc:sldChg>
      <pc:sldChg chg="addCm">
        <pc:chgData name="Kylie Bradshaw" userId="1d028570-a938-4667-9828-5ce74003480c" providerId="ADAL" clId="{F6099B14-C0F0-2142-ACEF-3C10B322BAF2}" dt="2022-04-05T22:03:04.167" v="2004"/>
        <pc:sldMkLst>
          <pc:docMk/>
          <pc:sldMk cId="4284399367" sldId="264"/>
        </pc:sldMkLst>
      </pc:sldChg>
      <pc:sldChg chg="addSp delSp modSp mod addCm delCm modCm">
        <pc:chgData name="Kylie Bradshaw" userId="1d028570-a938-4667-9828-5ce74003480c" providerId="ADAL" clId="{F6099B14-C0F0-2142-ACEF-3C10B322BAF2}" dt="2022-04-18T16:37:57.463" v="3963"/>
        <pc:sldMkLst>
          <pc:docMk/>
          <pc:sldMk cId="934528354" sldId="265"/>
        </pc:sldMkLst>
        <pc:spChg chg="mod">
          <ac:chgData name="Kylie Bradshaw" userId="1d028570-a938-4667-9828-5ce74003480c" providerId="ADAL" clId="{F6099B14-C0F0-2142-ACEF-3C10B322BAF2}" dt="2022-04-07T20:55:48.790" v="2566" actId="1076"/>
          <ac:spMkLst>
            <pc:docMk/>
            <pc:sldMk cId="934528354" sldId="265"/>
            <ac:spMk id="5" creationId="{F53B299D-C08C-15D8-AE01-DF251F031D62}"/>
          </ac:spMkLst>
        </pc:spChg>
        <pc:spChg chg="mod">
          <ac:chgData name="Kylie Bradshaw" userId="1d028570-a938-4667-9828-5ce74003480c" providerId="ADAL" clId="{F6099B14-C0F0-2142-ACEF-3C10B322BAF2}" dt="2022-04-06T20:20:21.505" v="2178" actId="1076"/>
          <ac:spMkLst>
            <pc:docMk/>
            <pc:sldMk cId="934528354" sldId="265"/>
            <ac:spMk id="6" creationId="{80148989-182B-0454-0350-264D1F18C87A}"/>
          </ac:spMkLst>
        </pc:spChg>
        <pc:spChg chg="mod">
          <ac:chgData name="Kylie Bradshaw" userId="1d028570-a938-4667-9828-5ce74003480c" providerId="ADAL" clId="{F6099B14-C0F0-2142-ACEF-3C10B322BAF2}" dt="2022-04-07T20:55:48.790" v="2566" actId="1076"/>
          <ac:spMkLst>
            <pc:docMk/>
            <pc:sldMk cId="934528354" sldId="265"/>
            <ac:spMk id="7" creationId="{5C9A9A65-3AA6-D889-876F-9955D8491CAD}"/>
          </ac:spMkLst>
        </pc:spChg>
        <pc:spChg chg="mod">
          <ac:chgData name="Kylie Bradshaw" userId="1d028570-a938-4667-9828-5ce74003480c" providerId="ADAL" clId="{F6099B14-C0F0-2142-ACEF-3C10B322BAF2}" dt="2022-04-07T20:55:48.790" v="2566" actId="1076"/>
          <ac:spMkLst>
            <pc:docMk/>
            <pc:sldMk cId="934528354" sldId="265"/>
            <ac:spMk id="9" creationId="{83F8F32A-8706-39DF-6F6D-9ABAC1AF0FE0}"/>
          </ac:spMkLst>
        </pc:spChg>
        <pc:spChg chg="mod">
          <ac:chgData name="Kylie Bradshaw" userId="1d028570-a938-4667-9828-5ce74003480c" providerId="ADAL" clId="{F6099B14-C0F0-2142-ACEF-3C10B322BAF2}" dt="2022-04-07T20:55:48.790" v="2566" actId="1076"/>
          <ac:spMkLst>
            <pc:docMk/>
            <pc:sldMk cId="934528354" sldId="265"/>
            <ac:spMk id="11" creationId="{D1569D98-FE39-51AA-55A6-793C8D7743DD}"/>
          </ac:spMkLst>
        </pc:spChg>
        <pc:spChg chg="mod topLvl">
          <ac:chgData name="Kylie Bradshaw" userId="1d028570-a938-4667-9828-5ce74003480c" providerId="ADAL" clId="{F6099B14-C0F0-2142-ACEF-3C10B322BAF2}" dt="2022-04-07T20:54:39.441" v="2552" actId="164"/>
          <ac:spMkLst>
            <pc:docMk/>
            <pc:sldMk cId="934528354" sldId="265"/>
            <ac:spMk id="21" creationId="{B40918E9-F314-4445-873B-54475D664247}"/>
          </ac:spMkLst>
        </pc:spChg>
        <pc:spChg chg="mod">
          <ac:chgData name="Kylie Bradshaw" userId="1d028570-a938-4667-9828-5ce74003480c" providerId="ADAL" clId="{F6099B14-C0F0-2142-ACEF-3C10B322BAF2}" dt="2022-04-07T20:55:16.476" v="2560" actId="571"/>
          <ac:spMkLst>
            <pc:docMk/>
            <pc:sldMk cId="934528354" sldId="265"/>
            <ac:spMk id="25" creationId="{DB766A8E-5265-4846-A014-B97BABFFD223}"/>
          </ac:spMkLst>
        </pc:spChg>
        <pc:grpChg chg="add del mod">
          <ac:chgData name="Kylie Bradshaw" userId="1d028570-a938-4667-9828-5ce74003480c" providerId="ADAL" clId="{F6099B14-C0F0-2142-ACEF-3C10B322BAF2}" dt="2022-04-07T20:54:17.929" v="2541" actId="165"/>
          <ac:grpSpMkLst>
            <pc:docMk/>
            <pc:sldMk cId="934528354" sldId="265"/>
            <ac:grpSpMk id="20" creationId="{9C2812DC-A079-0F45-BA98-F3A5E7FFAE51}"/>
          </ac:grpSpMkLst>
        </pc:grpChg>
        <pc:grpChg chg="add mod">
          <ac:chgData name="Kylie Bradshaw" userId="1d028570-a938-4667-9828-5ce74003480c" providerId="ADAL" clId="{F6099B14-C0F0-2142-ACEF-3C10B322BAF2}" dt="2022-04-07T20:54:54.886" v="2559" actId="14100"/>
          <ac:grpSpMkLst>
            <pc:docMk/>
            <pc:sldMk cId="934528354" sldId="265"/>
            <ac:grpSpMk id="23" creationId="{1286528E-1A86-6940-9560-FB7CD4C1826D}"/>
          </ac:grpSpMkLst>
        </pc:grpChg>
        <pc:grpChg chg="add mod">
          <ac:chgData name="Kylie Bradshaw" userId="1d028570-a938-4667-9828-5ce74003480c" providerId="ADAL" clId="{F6099B14-C0F0-2142-ACEF-3C10B322BAF2}" dt="2022-04-07T20:55:20.740" v="2563" actId="1076"/>
          <ac:grpSpMkLst>
            <pc:docMk/>
            <pc:sldMk cId="934528354" sldId="265"/>
            <ac:grpSpMk id="24" creationId="{469D31B6-42A4-8444-A145-17407C3BEEED}"/>
          </ac:grpSpMkLst>
        </pc:grpChg>
        <pc:picChg chg="del mod">
          <ac:chgData name="Kylie Bradshaw" userId="1d028570-a938-4667-9828-5ce74003480c" providerId="ADAL" clId="{F6099B14-C0F0-2142-ACEF-3C10B322BAF2}" dt="2022-04-07T20:54:42.270" v="2554" actId="478"/>
          <ac:picMkLst>
            <pc:docMk/>
            <pc:sldMk cId="934528354" sldId="265"/>
            <ac:picMk id="12" creationId="{B1657359-24AA-3D77-E96A-230F4B420A62}"/>
          </ac:picMkLst>
        </pc:picChg>
        <pc:picChg chg="add mod">
          <ac:chgData name="Kylie Bradshaw" userId="1d028570-a938-4667-9828-5ce74003480c" providerId="ADAL" clId="{F6099B14-C0F0-2142-ACEF-3C10B322BAF2}" dt="2022-04-07T20:54:46.006" v="2557" actId="1035"/>
          <ac:picMkLst>
            <pc:docMk/>
            <pc:sldMk cId="934528354" sldId="265"/>
            <ac:picMk id="19" creationId="{FCAC0989-ED8C-5747-8CE4-FD71AF53D58B}"/>
          </ac:picMkLst>
        </pc:picChg>
        <pc:picChg chg="del mod topLvl">
          <ac:chgData name="Kylie Bradshaw" userId="1d028570-a938-4667-9828-5ce74003480c" providerId="ADAL" clId="{F6099B14-C0F0-2142-ACEF-3C10B322BAF2}" dt="2022-04-07T20:54:24.071" v="2544" actId="478"/>
          <ac:picMkLst>
            <pc:docMk/>
            <pc:sldMk cId="934528354" sldId="265"/>
            <ac:picMk id="22" creationId="{F78F196C-A53C-8146-B61B-8BE5F538BB89}"/>
          </ac:picMkLst>
        </pc:picChg>
        <pc:picChg chg="mod">
          <ac:chgData name="Kylie Bradshaw" userId="1d028570-a938-4667-9828-5ce74003480c" providerId="ADAL" clId="{F6099B14-C0F0-2142-ACEF-3C10B322BAF2}" dt="2022-04-07T20:55:16.476" v="2560" actId="571"/>
          <ac:picMkLst>
            <pc:docMk/>
            <pc:sldMk cId="934528354" sldId="265"/>
            <ac:picMk id="26" creationId="{9E57145A-39BC-7D46-9BA0-5A158970338D}"/>
          </ac:picMkLst>
        </pc:picChg>
        <pc:cxnChg chg="add del mod">
          <ac:chgData name="Kylie Bradshaw" userId="1d028570-a938-4667-9828-5ce74003480c" providerId="ADAL" clId="{F6099B14-C0F0-2142-ACEF-3C10B322BAF2}" dt="2022-04-07T15:10:54.920" v="2518" actId="478"/>
          <ac:cxnSpMkLst>
            <pc:docMk/>
            <pc:sldMk cId="934528354" sldId="265"/>
            <ac:cxnSpMk id="8" creationId="{50AFBAC4-4FF4-5254-CC10-29FFCDBBA533}"/>
          </ac:cxnSpMkLst>
        </pc:cxnChg>
        <pc:cxnChg chg="add del mod">
          <ac:chgData name="Kylie Bradshaw" userId="1d028570-a938-4667-9828-5ce74003480c" providerId="ADAL" clId="{F6099B14-C0F0-2142-ACEF-3C10B322BAF2}" dt="2022-04-07T15:10:57.872" v="2519" actId="478"/>
          <ac:cxnSpMkLst>
            <pc:docMk/>
            <pc:sldMk cId="934528354" sldId="265"/>
            <ac:cxnSpMk id="10" creationId="{C26A48DF-6B7E-F7AA-EDA8-588CDEED101D}"/>
          </ac:cxnSpMkLst>
        </pc:cxnChg>
        <pc:cxnChg chg="mod">
          <ac:chgData name="Kylie Bradshaw" userId="1d028570-a938-4667-9828-5ce74003480c" providerId="ADAL" clId="{F6099B14-C0F0-2142-ACEF-3C10B322BAF2}" dt="2022-04-07T20:55:48.790" v="2566" actId="1076"/>
          <ac:cxnSpMkLst>
            <pc:docMk/>
            <pc:sldMk cId="934528354" sldId="265"/>
            <ac:cxnSpMk id="13" creationId="{9364D914-7A08-6FF9-7BA1-4C88232BD2DD}"/>
          </ac:cxnSpMkLst>
        </pc:cxnChg>
        <pc:cxnChg chg="add mod">
          <ac:chgData name="Kylie Bradshaw" userId="1d028570-a938-4667-9828-5ce74003480c" providerId="ADAL" clId="{F6099B14-C0F0-2142-ACEF-3C10B322BAF2}" dt="2022-04-07T15:11:07.511" v="2521" actId="1076"/>
          <ac:cxnSpMkLst>
            <pc:docMk/>
            <pc:sldMk cId="934528354" sldId="265"/>
            <ac:cxnSpMk id="17" creationId="{4FB63042-3E45-DD46-94C9-BA48C0A32067}"/>
          </ac:cxnSpMkLst>
        </pc:cxnChg>
      </pc:sldChg>
      <pc:sldChg chg="addSp delSp modSp mod addCm delCm modCm">
        <pc:chgData name="Kylie Bradshaw" userId="1d028570-a938-4667-9828-5ce74003480c" providerId="ADAL" clId="{F6099B14-C0F0-2142-ACEF-3C10B322BAF2}" dt="2022-04-18T16:38:00.539" v="3964"/>
        <pc:sldMkLst>
          <pc:docMk/>
          <pc:sldMk cId="3106491185" sldId="266"/>
        </pc:sldMkLst>
        <pc:spChg chg="add del mod">
          <ac:chgData name="Kylie Bradshaw" userId="1d028570-a938-4667-9828-5ce74003480c" providerId="ADAL" clId="{F6099B14-C0F0-2142-ACEF-3C10B322BAF2}" dt="2022-04-07T21:35:35.007" v="3708"/>
          <ac:spMkLst>
            <pc:docMk/>
            <pc:sldMk cId="3106491185" sldId="266"/>
            <ac:spMk id="2" creationId="{526F472F-2DC4-244D-AE67-B01E9B548515}"/>
          </ac:spMkLst>
        </pc:spChg>
        <pc:spChg chg="add mod">
          <ac:chgData name="Kylie Bradshaw" userId="1d028570-a938-4667-9828-5ce74003480c" providerId="ADAL" clId="{F6099B14-C0F0-2142-ACEF-3C10B322BAF2}" dt="2022-04-07T21:35:51.174" v="3715" actId="1036"/>
          <ac:spMkLst>
            <pc:docMk/>
            <pc:sldMk cId="3106491185" sldId="266"/>
            <ac:spMk id="3" creationId="{8F083711-1CE0-0144-B612-270BF19EE6EA}"/>
          </ac:spMkLst>
        </pc:spChg>
        <pc:spChg chg="mod">
          <ac:chgData name="Kylie Bradshaw" userId="1d028570-a938-4667-9828-5ce74003480c" providerId="ADAL" clId="{F6099B14-C0F0-2142-ACEF-3C10B322BAF2}" dt="2022-04-07T21:42:02.637" v="3809" actId="1076"/>
          <ac:spMkLst>
            <pc:docMk/>
            <pc:sldMk cId="3106491185" sldId="266"/>
            <ac:spMk id="5" creationId="{35A126C9-129B-5910-18B2-CD52A0D8778C}"/>
          </ac:spMkLst>
        </pc:spChg>
        <pc:spChg chg="del">
          <ac:chgData name="Kylie Bradshaw" userId="1d028570-a938-4667-9828-5ce74003480c" providerId="ADAL" clId="{F6099B14-C0F0-2142-ACEF-3C10B322BAF2}" dt="2022-04-05T22:06:36.387" v="2007" actId="478"/>
          <ac:spMkLst>
            <pc:docMk/>
            <pc:sldMk cId="3106491185" sldId="266"/>
            <ac:spMk id="6" creationId="{335E6211-2517-936D-2F9E-21FA2813E121}"/>
          </ac:spMkLst>
        </pc:spChg>
      </pc:sldChg>
      <pc:sldChg chg="addSp delSp modSp mod setBg addCm delCm modCm">
        <pc:chgData name="Kylie Bradshaw" userId="1d028570-a938-4667-9828-5ce74003480c" providerId="ADAL" clId="{F6099B14-C0F0-2142-ACEF-3C10B322BAF2}" dt="2022-04-18T16:38:04.913" v="3967"/>
        <pc:sldMkLst>
          <pc:docMk/>
          <pc:sldMk cId="136505155" sldId="267"/>
        </pc:sldMkLst>
        <pc:spChg chg="add del mod">
          <ac:chgData name="Kylie Bradshaw" userId="1d028570-a938-4667-9828-5ce74003480c" providerId="ADAL" clId="{F6099B14-C0F0-2142-ACEF-3C10B322BAF2}" dt="2022-04-07T20:56:22.911" v="2573" actId="478"/>
          <ac:spMkLst>
            <pc:docMk/>
            <pc:sldMk cId="136505155" sldId="267"/>
            <ac:spMk id="4" creationId="{668682B8-CA75-5743-95B1-CE8E2D52C9EB}"/>
          </ac:spMkLst>
        </pc:spChg>
        <pc:spChg chg="mod">
          <ac:chgData name="Kylie Bradshaw" userId="1d028570-a938-4667-9828-5ce74003480c" providerId="ADAL" clId="{F6099B14-C0F0-2142-ACEF-3C10B322BAF2}" dt="2022-04-07T21:11:46.498" v="3153" actId="1036"/>
          <ac:spMkLst>
            <pc:docMk/>
            <pc:sldMk cId="136505155" sldId="267"/>
            <ac:spMk id="5" creationId="{7A1F9790-3840-BBCA-36F4-F59DCB35DCF4}"/>
          </ac:spMkLst>
        </pc:spChg>
        <pc:spChg chg="add mod">
          <ac:chgData name="Kylie Bradshaw" userId="1d028570-a938-4667-9828-5ce74003480c" providerId="ADAL" clId="{F6099B14-C0F0-2142-ACEF-3C10B322BAF2}" dt="2022-04-07T21:04:28.454" v="2619" actId="164"/>
          <ac:spMkLst>
            <pc:docMk/>
            <pc:sldMk cId="136505155" sldId="267"/>
            <ac:spMk id="6" creationId="{A92E0FAF-635A-B442-BADA-BB402B31A260}"/>
          </ac:spMkLst>
        </pc:spChg>
        <pc:spChg chg="mod">
          <ac:chgData name="Kylie Bradshaw" userId="1d028570-a938-4667-9828-5ce74003480c" providerId="ADAL" clId="{F6099B14-C0F0-2142-ACEF-3C10B322BAF2}" dt="2022-04-07T21:04:53.826" v="2624" actId="12788"/>
          <ac:spMkLst>
            <pc:docMk/>
            <pc:sldMk cId="136505155" sldId="267"/>
            <ac:spMk id="7" creationId="{3EFA6354-5538-FA41-CFC9-51A92D93E6B2}"/>
          </ac:spMkLst>
        </pc:spChg>
        <pc:spChg chg="add del mod">
          <ac:chgData name="Kylie Bradshaw" userId="1d028570-a938-4667-9828-5ce74003480c" providerId="ADAL" clId="{F6099B14-C0F0-2142-ACEF-3C10B322BAF2}" dt="2022-04-07T21:03:19.985" v="2602"/>
          <ac:spMkLst>
            <pc:docMk/>
            <pc:sldMk cId="136505155" sldId="267"/>
            <ac:spMk id="9" creationId="{95DB3084-7765-DC42-B544-B3F9BE600020}"/>
          </ac:spMkLst>
        </pc:spChg>
        <pc:grpChg chg="add mod">
          <ac:chgData name="Kylie Bradshaw" userId="1d028570-a938-4667-9828-5ce74003480c" providerId="ADAL" clId="{F6099B14-C0F0-2142-ACEF-3C10B322BAF2}" dt="2022-04-07T21:04:53.826" v="2624" actId="12788"/>
          <ac:grpSpMkLst>
            <pc:docMk/>
            <pc:sldMk cId="136505155" sldId="267"/>
            <ac:grpSpMk id="10" creationId="{F6956CCB-0D34-8045-BB8D-E7420C630F0A}"/>
          </ac:grpSpMkLst>
        </pc:grpChg>
        <pc:picChg chg="add mod modCrop">
          <ac:chgData name="Kylie Bradshaw" userId="1d028570-a938-4667-9828-5ce74003480c" providerId="ADAL" clId="{F6099B14-C0F0-2142-ACEF-3C10B322BAF2}" dt="2022-04-07T21:03:15.727" v="2599" actId="18131"/>
          <ac:picMkLst>
            <pc:docMk/>
            <pc:sldMk cId="136505155" sldId="267"/>
            <ac:picMk id="3" creationId="{7DA86300-3F36-9C47-A84E-D0724BDB3BF5}"/>
          </ac:picMkLst>
        </pc:picChg>
        <pc:picChg chg="add mod">
          <ac:chgData name="Kylie Bradshaw" userId="1d028570-a938-4667-9828-5ce74003480c" providerId="ADAL" clId="{F6099B14-C0F0-2142-ACEF-3C10B322BAF2}" dt="2022-04-07T21:04:28.454" v="2619" actId="164"/>
          <ac:picMkLst>
            <pc:docMk/>
            <pc:sldMk cId="136505155" sldId="267"/>
            <ac:picMk id="8" creationId="{782011CA-C45F-BC4B-AA6B-C1B548BEDEB4}"/>
          </ac:picMkLst>
        </pc:picChg>
      </pc:sldChg>
      <pc:sldChg chg="modSp mod addCm delCm modCm">
        <pc:chgData name="Kylie Bradshaw" userId="1d028570-a938-4667-9828-5ce74003480c" providerId="ADAL" clId="{F6099B14-C0F0-2142-ACEF-3C10B322BAF2}" dt="2022-04-18T16:38:08.429" v="3968"/>
        <pc:sldMkLst>
          <pc:docMk/>
          <pc:sldMk cId="1261783244" sldId="268"/>
        </pc:sldMkLst>
        <pc:spChg chg="mod">
          <ac:chgData name="Kylie Bradshaw" userId="1d028570-a938-4667-9828-5ce74003480c" providerId="ADAL" clId="{F6099B14-C0F0-2142-ACEF-3C10B322BAF2}" dt="2022-04-07T21:10:58.263" v="3145" actId="1076"/>
          <ac:spMkLst>
            <pc:docMk/>
            <pc:sldMk cId="1261783244" sldId="268"/>
            <ac:spMk id="5" creationId="{78AC967B-628D-3345-0FB0-0C42619B8E32}"/>
          </ac:spMkLst>
        </pc:spChg>
      </pc:sldChg>
      <pc:sldChg chg="addSp modSp mod addCm delCm modCm">
        <pc:chgData name="Kylie Bradshaw" userId="1d028570-a938-4667-9828-5ce74003480c" providerId="ADAL" clId="{F6099B14-C0F0-2142-ACEF-3C10B322BAF2}" dt="2022-04-18T16:38:14.696" v="3969"/>
        <pc:sldMkLst>
          <pc:docMk/>
          <pc:sldMk cId="1870312122" sldId="269"/>
        </pc:sldMkLst>
        <pc:spChg chg="mod">
          <ac:chgData name="Kylie Bradshaw" userId="1d028570-a938-4667-9828-5ce74003480c" providerId="ADAL" clId="{F6099B14-C0F0-2142-ACEF-3C10B322BAF2}" dt="2022-04-07T21:10:05.727" v="3143" actId="1035"/>
          <ac:spMkLst>
            <pc:docMk/>
            <pc:sldMk cId="1870312122" sldId="269"/>
            <ac:spMk id="5" creationId="{95518461-6B67-C925-8B9A-94E06E7AE1EF}"/>
          </ac:spMkLst>
        </pc:spChg>
        <pc:spChg chg="mod">
          <ac:chgData name="Kylie Bradshaw" userId="1d028570-a938-4667-9828-5ce74003480c" providerId="ADAL" clId="{F6099B14-C0F0-2142-ACEF-3C10B322BAF2}" dt="2022-04-07T21:09:22.912" v="3124" actId="14861"/>
          <ac:spMkLst>
            <pc:docMk/>
            <pc:sldMk cId="1870312122" sldId="269"/>
            <ac:spMk id="6" creationId="{E8CE0959-764F-644C-A0B6-1A50A33D82AD}"/>
          </ac:spMkLst>
        </pc:spChg>
        <pc:spChg chg="mod">
          <ac:chgData name="Kylie Bradshaw" userId="1d028570-a938-4667-9828-5ce74003480c" providerId="ADAL" clId="{F6099B14-C0F0-2142-ACEF-3C10B322BAF2}" dt="2022-04-07T21:10:05.727" v="3143" actId="1035"/>
          <ac:spMkLst>
            <pc:docMk/>
            <pc:sldMk cId="1870312122" sldId="269"/>
            <ac:spMk id="7" creationId="{736DC928-4ECD-06C8-F1B8-88E7403C71FD}"/>
          </ac:spMkLst>
        </pc:spChg>
        <pc:grpChg chg="add mod">
          <ac:chgData name="Kylie Bradshaw" userId="1d028570-a938-4667-9828-5ce74003480c" providerId="ADAL" clId="{F6099B14-C0F0-2142-ACEF-3C10B322BAF2}" dt="2022-04-07T21:10:05.727" v="3143" actId="1035"/>
          <ac:grpSpMkLst>
            <pc:docMk/>
            <pc:sldMk cId="1870312122" sldId="269"/>
            <ac:grpSpMk id="4" creationId="{9CFCB832-934E-DF4D-AC83-C00B36F261A8}"/>
          </ac:grpSpMkLst>
        </pc:grpChg>
        <pc:picChg chg="mod">
          <ac:chgData name="Kylie Bradshaw" userId="1d028570-a938-4667-9828-5ce74003480c" providerId="ADAL" clId="{F6099B14-C0F0-2142-ACEF-3C10B322BAF2}" dt="2022-04-07T21:09:37.625" v="3130" actId="1035"/>
          <ac:picMkLst>
            <pc:docMk/>
            <pc:sldMk cId="1870312122" sldId="269"/>
            <ac:picMk id="8" creationId="{ED7C2F8E-1134-8A46-ABD6-B75B18F8AE20}"/>
          </ac:picMkLst>
        </pc:picChg>
      </pc:sldChg>
      <pc:sldChg chg="addSp delSp modSp mod setBg addCm delCm modCm">
        <pc:chgData name="Kylie Bradshaw" userId="1d028570-a938-4667-9828-5ce74003480c" providerId="ADAL" clId="{F6099B14-C0F0-2142-ACEF-3C10B322BAF2}" dt="2022-04-18T16:36:56.613" v="3942"/>
        <pc:sldMkLst>
          <pc:docMk/>
          <pc:sldMk cId="827856811" sldId="270"/>
        </pc:sldMkLst>
        <pc:spChg chg="mod">
          <ac:chgData name="Kylie Bradshaw" userId="1d028570-a938-4667-9828-5ce74003480c" providerId="ADAL" clId="{F6099B14-C0F0-2142-ACEF-3C10B322BAF2}" dt="2022-04-08T15:43:03.829" v="3821" actId="1076"/>
          <ac:spMkLst>
            <pc:docMk/>
            <pc:sldMk cId="827856811" sldId="270"/>
            <ac:spMk id="2" creationId="{029DE9EC-B7E1-93E7-8E48-C5E45B7136B5}"/>
          </ac:spMkLst>
        </pc:spChg>
        <pc:spChg chg="add del">
          <ac:chgData name="Kylie Bradshaw" userId="1d028570-a938-4667-9828-5ce74003480c" providerId="ADAL" clId="{F6099B14-C0F0-2142-ACEF-3C10B322BAF2}" dt="2022-04-08T18:35:07.336" v="3938"/>
          <ac:spMkLst>
            <pc:docMk/>
            <pc:sldMk cId="827856811" sldId="270"/>
            <ac:spMk id="3" creationId="{72813764-B286-BD48-BAD5-E04861E91AE5}"/>
          </ac:spMkLst>
        </pc:spChg>
        <pc:spChg chg="mod">
          <ac:chgData name="Kylie Bradshaw" userId="1d028570-a938-4667-9828-5ce74003480c" providerId="ADAL" clId="{F6099B14-C0F0-2142-ACEF-3C10B322BAF2}" dt="2022-04-07T21:38:45.010" v="3716" actId="20577"/>
          <ac:spMkLst>
            <pc:docMk/>
            <pc:sldMk cId="827856811" sldId="270"/>
            <ac:spMk id="4" creationId="{9486690B-A0F7-AEBB-EE8F-7EE5D3FE83D8}"/>
          </ac:spMkLst>
        </pc:spChg>
        <pc:spChg chg="add del mod">
          <ac:chgData name="Kylie Bradshaw" userId="1d028570-a938-4667-9828-5ce74003480c" providerId="ADAL" clId="{F6099B14-C0F0-2142-ACEF-3C10B322BAF2}" dt="2022-04-08T18:35:07.336" v="3938"/>
          <ac:spMkLst>
            <pc:docMk/>
            <pc:sldMk cId="827856811" sldId="270"/>
            <ac:spMk id="6" creationId="{A5418F1F-195D-824C-A8FA-D51B39028E20}"/>
          </ac:spMkLst>
        </pc:spChg>
        <pc:spChg chg="add del mod">
          <ac:chgData name="Kylie Bradshaw" userId="1d028570-a938-4667-9828-5ce74003480c" providerId="ADAL" clId="{F6099B14-C0F0-2142-ACEF-3C10B322BAF2}" dt="2022-04-08T18:35:07.336" v="3938"/>
          <ac:spMkLst>
            <pc:docMk/>
            <pc:sldMk cId="827856811" sldId="270"/>
            <ac:spMk id="7" creationId="{35B27504-4859-4543-A293-92E94E6D5C2B}"/>
          </ac:spMkLst>
        </pc:spChg>
        <pc:spChg chg="add del mod">
          <ac:chgData name="Kylie Bradshaw" userId="1d028570-a938-4667-9828-5ce74003480c" providerId="ADAL" clId="{F6099B14-C0F0-2142-ACEF-3C10B322BAF2}" dt="2022-04-08T18:35:07.336" v="3938"/>
          <ac:spMkLst>
            <pc:docMk/>
            <pc:sldMk cId="827856811" sldId="270"/>
            <ac:spMk id="8" creationId="{B93E5134-6A91-0846-9751-99DAC04AAB08}"/>
          </ac:spMkLst>
        </pc:spChg>
        <pc:spChg chg="del mod">
          <ac:chgData name="Kylie Bradshaw" userId="1d028570-a938-4667-9828-5ce74003480c" providerId="ADAL" clId="{F6099B14-C0F0-2142-ACEF-3C10B322BAF2}" dt="2022-04-08T18:35:13.701" v="3940" actId="478"/>
          <ac:spMkLst>
            <pc:docMk/>
            <pc:sldMk cId="827856811" sldId="270"/>
            <ac:spMk id="9" creationId="{10E4E376-878B-0D4F-A91F-3B21B5D56EB3}"/>
          </ac:spMkLst>
        </pc:spChg>
        <pc:spChg chg="add del">
          <ac:chgData name="Kylie Bradshaw" userId="1d028570-a938-4667-9828-5ce74003480c" providerId="ADAL" clId="{F6099B14-C0F0-2142-ACEF-3C10B322BAF2}" dt="2022-04-07T21:15:52.668" v="3181" actId="11529"/>
          <ac:spMkLst>
            <pc:docMk/>
            <pc:sldMk cId="827856811" sldId="270"/>
            <ac:spMk id="14" creationId="{DEC7847F-8A29-C141-9545-9C2C774FD472}"/>
          </ac:spMkLst>
        </pc:spChg>
        <pc:spChg chg="add del mod">
          <ac:chgData name="Kylie Bradshaw" userId="1d028570-a938-4667-9828-5ce74003480c" providerId="ADAL" clId="{F6099B14-C0F0-2142-ACEF-3C10B322BAF2}" dt="2022-04-07T21:16:47.139" v="3188" actId="478"/>
          <ac:spMkLst>
            <pc:docMk/>
            <pc:sldMk cId="827856811" sldId="270"/>
            <ac:spMk id="15" creationId="{0C399607-2B8B-5D43-92B9-E2DE438A945E}"/>
          </ac:spMkLst>
        </pc:spChg>
        <pc:spChg chg="add del mod">
          <ac:chgData name="Kylie Bradshaw" userId="1d028570-a938-4667-9828-5ce74003480c" providerId="ADAL" clId="{F6099B14-C0F0-2142-ACEF-3C10B322BAF2}" dt="2022-04-07T21:18:59.952" v="3208"/>
          <ac:spMkLst>
            <pc:docMk/>
            <pc:sldMk cId="827856811" sldId="270"/>
            <ac:spMk id="16" creationId="{3BA3489F-9E94-5442-8676-35264EA87817}"/>
          </ac:spMkLst>
        </pc:spChg>
        <pc:spChg chg="add del mod">
          <ac:chgData name="Kylie Bradshaw" userId="1d028570-a938-4667-9828-5ce74003480c" providerId="ADAL" clId="{F6099B14-C0F0-2142-ACEF-3C10B322BAF2}" dt="2022-04-07T21:18:59.952" v="3208"/>
          <ac:spMkLst>
            <pc:docMk/>
            <pc:sldMk cId="827856811" sldId="270"/>
            <ac:spMk id="17" creationId="{AE3C4456-9E73-DF49-A0C7-3ADDBB383A0F}"/>
          </ac:spMkLst>
        </pc:spChg>
        <pc:spChg chg="add del mod">
          <ac:chgData name="Kylie Bradshaw" userId="1d028570-a938-4667-9828-5ce74003480c" providerId="ADAL" clId="{F6099B14-C0F0-2142-ACEF-3C10B322BAF2}" dt="2022-04-07T21:18:59.952" v="3208"/>
          <ac:spMkLst>
            <pc:docMk/>
            <pc:sldMk cId="827856811" sldId="270"/>
            <ac:spMk id="18" creationId="{8784760C-1140-524F-8CE8-5A22282B5220}"/>
          </ac:spMkLst>
        </pc:spChg>
        <pc:spChg chg="add del mod">
          <ac:chgData name="Kylie Bradshaw" userId="1d028570-a938-4667-9828-5ce74003480c" providerId="ADAL" clId="{F6099B14-C0F0-2142-ACEF-3C10B322BAF2}" dt="2022-04-07T21:18:59.952" v="3208"/>
          <ac:spMkLst>
            <pc:docMk/>
            <pc:sldMk cId="827856811" sldId="270"/>
            <ac:spMk id="19" creationId="{08B55F74-2CB6-AC45-BD88-B9F0F948BDA1}"/>
          </ac:spMkLst>
        </pc:spChg>
        <pc:spChg chg="add del mod">
          <ac:chgData name="Kylie Bradshaw" userId="1d028570-a938-4667-9828-5ce74003480c" providerId="ADAL" clId="{F6099B14-C0F0-2142-ACEF-3C10B322BAF2}" dt="2022-04-07T21:18:59.952" v="3208"/>
          <ac:spMkLst>
            <pc:docMk/>
            <pc:sldMk cId="827856811" sldId="270"/>
            <ac:spMk id="20" creationId="{23433EBA-E598-7944-AB5E-07259AAD27B8}"/>
          </ac:spMkLst>
        </pc:spChg>
        <pc:spChg chg="mod">
          <ac:chgData name="Kylie Bradshaw" userId="1d028570-a938-4667-9828-5ce74003480c" providerId="ADAL" clId="{F6099B14-C0F0-2142-ACEF-3C10B322BAF2}" dt="2022-04-07T21:20:37.063" v="3337" actId="1035"/>
          <ac:spMkLst>
            <pc:docMk/>
            <pc:sldMk cId="827856811" sldId="270"/>
            <ac:spMk id="21" creationId="{EFA8F739-81AA-7648-91D4-7BA34B2909C9}"/>
          </ac:spMkLst>
        </pc:spChg>
        <pc:cxnChg chg="add del">
          <ac:chgData name="Kylie Bradshaw" userId="1d028570-a938-4667-9828-5ce74003480c" providerId="ADAL" clId="{F6099B14-C0F0-2142-ACEF-3C10B322BAF2}" dt="2022-04-07T21:13:58.439" v="3161" actId="11529"/>
          <ac:cxnSpMkLst>
            <pc:docMk/>
            <pc:sldMk cId="827856811" sldId="270"/>
            <ac:cxnSpMk id="5" creationId="{BDF2C787-090D-F246-9276-F7FBE2486C8C}"/>
          </ac:cxnSpMkLst>
        </pc:cxnChg>
        <pc:cxnChg chg="del mod">
          <ac:chgData name="Kylie Bradshaw" userId="1d028570-a938-4667-9828-5ce74003480c" providerId="ADAL" clId="{F6099B14-C0F0-2142-ACEF-3C10B322BAF2}" dt="2022-04-07T21:17:00.035" v="3189" actId="478"/>
          <ac:cxnSpMkLst>
            <pc:docMk/>
            <pc:sldMk cId="827856811" sldId="270"/>
            <ac:cxnSpMk id="6" creationId="{CF94E1D1-BB88-F1AB-1A5A-48D84C226EC1}"/>
          </ac:cxnSpMkLst>
        </pc:cxnChg>
        <pc:cxnChg chg="del mod">
          <ac:chgData name="Kylie Bradshaw" userId="1d028570-a938-4667-9828-5ce74003480c" providerId="ADAL" clId="{F6099B14-C0F0-2142-ACEF-3C10B322BAF2}" dt="2022-04-07T21:17:00.035" v="3189" actId="478"/>
          <ac:cxnSpMkLst>
            <pc:docMk/>
            <pc:sldMk cId="827856811" sldId="270"/>
            <ac:cxnSpMk id="9" creationId="{ED6A5FFE-0334-1140-0D5D-2AED0EAD3F5A}"/>
          </ac:cxnSpMkLst>
        </pc:cxnChg>
        <pc:cxnChg chg="add del mod">
          <ac:chgData name="Kylie Bradshaw" userId="1d028570-a938-4667-9828-5ce74003480c" providerId="ADAL" clId="{F6099B14-C0F0-2142-ACEF-3C10B322BAF2}" dt="2022-04-07T21:15:27.150" v="3179" actId="478"/>
          <ac:cxnSpMkLst>
            <pc:docMk/>
            <pc:sldMk cId="827856811" sldId="270"/>
            <ac:cxnSpMk id="10" creationId="{E9143802-FE1C-094A-B9FE-12C5D61F8F58}"/>
          </ac:cxnSpMkLst>
        </pc:cxnChg>
        <pc:cxnChg chg="del mod">
          <ac:chgData name="Kylie Bradshaw" userId="1d028570-a938-4667-9828-5ce74003480c" providerId="ADAL" clId="{F6099B14-C0F0-2142-ACEF-3C10B322BAF2}" dt="2022-04-07T21:17:00.035" v="3189" actId="478"/>
          <ac:cxnSpMkLst>
            <pc:docMk/>
            <pc:sldMk cId="827856811" sldId="270"/>
            <ac:cxnSpMk id="12" creationId="{333D7758-4294-2EED-1217-4A63BAE16B98}"/>
          </ac:cxnSpMkLst>
        </pc:cxnChg>
      </pc:sldChg>
      <pc:sldChg chg="addCm delCm modCm">
        <pc:chgData name="Kylie Bradshaw" userId="1d028570-a938-4667-9828-5ce74003480c" providerId="ADAL" clId="{F6099B14-C0F0-2142-ACEF-3C10B322BAF2}" dt="2022-04-18T16:38:16.696" v="3970"/>
        <pc:sldMkLst>
          <pc:docMk/>
          <pc:sldMk cId="1782361557" sldId="271"/>
        </pc:sldMkLst>
      </pc:sldChg>
      <pc:sldChg chg="addSp delSp modSp add del mod modClrScheme chgLayout">
        <pc:chgData name="Kylie Bradshaw" userId="1d028570-a938-4667-9828-5ce74003480c" providerId="ADAL" clId="{F6099B14-C0F0-2142-ACEF-3C10B322BAF2}" dt="2022-04-05T15:56:41.964" v="79" actId="2696"/>
        <pc:sldMkLst>
          <pc:docMk/>
          <pc:sldMk cId="2201055592" sldId="272"/>
        </pc:sldMkLst>
        <pc:spChg chg="add del mod">
          <ac:chgData name="Kylie Bradshaw" userId="1d028570-a938-4667-9828-5ce74003480c" providerId="ADAL" clId="{F6099B14-C0F0-2142-ACEF-3C10B322BAF2}" dt="2022-04-05T15:56:03.599" v="78"/>
          <ac:spMkLst>
            <pc:docMk/>
            <pc:sldMk cId="2201055592" sldId="272"/>
            <ac:spMk id="2" creationId="{78ED4222-E944-4545-908A-C44EF95A4ECC}"/>
          </ac:spMkLst>
        </pc:spChg>
        <pc:picChg chg="del mod">
          <ac:chgData name="Kylie Bradshaw" userId="1d028570-a938-4667-9828-5ce74003480c" providerId="ADAL" clId="{F6099B14-C0F0-2142-ACEF-3C10B322BAF2}" dt="2022-04-05T15:55:54.314" v="74" actId="478"/>
          <ac:picMkLst>
            <pc:docMk/>
            <pc:sldMk cId="2201055592" sldId="272"/>
            <ac:picMk id="4" creationId="{368415A5-AB19-B926-BEBA-FEC286E835CE}"/>
          </ac:picMkLst>
        </pc:picChg>
        <pc:picChg chg="del">
          <ac:chgData name="Kylie Bradshaw" userId="1d028570-a938-4667-9828-5ce74003480c" providerId="ADAL" clId="{F6099B14-C0F0-2142-ACEF-3C10B322BAF2}" dt="2022-04-05T15:55:53.077" v="72" actId="478"/>
          <ac:picMkLst>
            <pc:docMk/>
            <pc:sldMk cId="2201055592" sldId="272"/>
            <ac:picMk id="5" creationId="{08A9510B-9B74-9CEB-FC6F-2F4932743042}"/>
          </ac:picMkLst>
        </pc:picChg>
      </pc:sldChg>
      <pc:sldChg chg="addSp delSp modSp add del mod ord">
        <pc:chgData name="Kylie Bradshaw" userId="1d028570-a938-4667-9828-5ce74003480c" providerId="ADAL" clId="{F6099B14-C0F0-2142-ACEF-3C10B322BAF2}" dt="2022-04-05T15:57:06.104" v="86" actId="2696"/>
        <pc:sldMkLst>
          <pc:docMk/>
          <pc:sldMk cId="3379553481" sldId="272"/>
        </pc:sldMkLst>
        <pc:spChg chg="add del mod">
          <ac:chgData name="Kylie Bradshaw" userId="1d028570-a938-4667-9828-5ce74003480c" providerId="ADAL" clId="{F6099B14-C0F0-2142-ACEF-3C10B322BAF2}" dt="2022-04-05T15:56:59.339" v="85"/>
          <ac:spMkLst>
            <pc:docMk/>
            <pc:sldMk cId="3379553481" sldId="272"/>
            <ac:spMk id="2" creationId="{6EAF360C-25FD-BF43-9FA6-1CE7E381AB26}"/>
          </ac:spMkLst>
        </pc:spChg>
        <pc:spChg chg="del">
          <ac:chgData name="Kylie Bradshaw" userId="1d028570-a938-4667-9828-5ce74003480c" providerId="ADAL" clId="{F6099B14-C0F0-2142-ACEF-3C10B322BAF2}" dt="2022-04-05T15:56:55.414" v="82" actId="478"/>
          <ac:spMkLst>
            <pc:docMk/>
            <pc:sldMk cId="3379553481" sldId="272"/>
            <ac:spMk id="5" creationId="{78AC967B-628D-3345-0FB0-0C42619B8E32}"/>
          </ac:spMkLst>
        </pc:spChg>
      </pc:sldChg>
      <pc:sldChg chg="addSp delSp modSp new mod ord setBg addCm delCm modCm">
        <pc:chgData name="Kylie Bradshaw" userId="1d028570-a938-4667-9828-5ce74003480c" providerId="ADAL" clId="{F6099B14-C0F0-2142-ACEF-3C10B322BAF2}" dt="2022-04-18T16:37:52.190" v="3959"/>
        <pc:sldMkLst>
          <pc:docMk/>
          <pc:sldMk cId="3878745954" sldId="272"/>
        </pc:sldMkLst>
        <pc:spChg chg="del">
          <ac:chgData name="Kylie Bradshaw" userId="1d028570-a938-4667-9828-5ce74003480c" providerId="ADAL" clId="{F6099B14-C0F0-2142-ACEF-3C10B322BAF2}" dt="2022-04-05T15:57:31.864" v="90" actId="478"/>
          <ac:spMkLst>
            <pc:docMk/>
            <pc:sldMk cId="3878745954" sldId="272"/>
            <ac:spMk id="2" creationId="{06180E82-C8E1-2048-AD77-298B4B3AAFCC}"/>
          </ac:spMkLst>
        </pc:spChg>
        <pc:spChg chg="del">
          <ac:chgData name="Kylie Bradshaw" userId="1d028570-a938-4667-9828-5ce74003480c" providerId="ADAL" clId="{F6099B14-C0F0-2142-ACEF-3C10B322BAF2}" dt="2022-04-05T15:57:30.312" v="89" actId="478"/>
          <ac:spMkLst>
            <pc:docMk/>
            <pc:sldMk cId="3878745954" sldId="272"/>
            <ac:spMk id="3" creationId="{E0202D55-BE3C-014F-9F20-22936E9FBE95}"/>
          </ac:spMkLst>
        </pc:spChg>
        <pc:spChg chg="add del mod">
          <ac:chgData name="Kylie Bradshaw" userId="1d028570-a938-4667-9828-5ce74003480c" providerId="ADAL" clId="{F6099B14-C0F0-2142-ACEF-3C10B322BAF2}" dt="2022-04-05T16:02:33.957" v="106" actId="478"/>
          <ac:spMkLst>
            <pc:docMk/>
            <pc:sldMk cId="3878745954" sldId="272"/>
            <ac:spMk id="4" creationId="{2CC57E35-3ACE-8B40-B4D0-8ABFFC348F7F}"/>
          </ac:spMkLst>
        </pc:spChg>
        <pc:spChg chg="add del mod">
          <ac:chgData name="Kylie Bradshaw" userId="1d028570-a938-4667-9828-5ce74003480c" providerId="ADAL" clId="{F6099B14-C0F0-2142-ACEF-3C10B322BAF2}" dt="2022-04-05T16:57:21.653" v="286" actId="478"/>
          <ac:spMkLst>
            <pc:docMk/>
            <pc:sldMk cId="3878745954" sldId="272"/>
            <ac:spMk id="5" creationId="{2EF3E86B-CE8E-8840-A171-DE31C48CBA0B}"/>
          </ac:spMkLst>
        </pc:spChg>
        <pc:spChg chg="add mod">
          <ac:chgData name="Kylie Bradshaw" userId="1d028570-a938-4667-9828-5ce74003480c" providerId="ADAL" clId="{F6099B14-C0F0-2142-ACEF-3C10B322BAF2}" dt="2022-04-05T20:53:08.356" v="1384" actId="1076"/>
          <ac:spMkLst>
            <pc:docMk/>
            <pc:sldMk cId="3878745954" sldId="272"/>
            <ac:spMk id="6" creationId="{A15E6718-0000-8041-9E6C-C443C648DCC1}"/>
          </ac:spMkLst>
        </pc:spChg>
        <pc:spChg chg="add mod">
          <ac:chgData name="Kylie Bradshaw" userId="1d028570-a938-4667-9828-5ce74003480c" providerId="ADAL" clId="{F6099B14-C0F0-2142-ACEF-3C10B322BAF2}" dt="2022-04-05T20:58:43.666" v="1551" actId="14100"/>
          <ac:spMkLst>
            <pc:docMk/>
            <pc:sldMk cId="3878745954" sldId="272"/>
            <ac:spMk id="7" creationId="{0CC30A0D-106B-EA41-9293-8B3D2C2DC211}"/>
          </ac:spMkLst>
        </pc:spChg>
        <pc:spChg chg="add mod">
          <ac:chgData name="Kylie Bradshaw" userId="1d028570-a938-4667-9828-5ce74003480c" providerId="ADAL" clId="{F6099B14-C0F0-2142-ACEF-3C10B322BAF2}" dt="2022-04-05T21:12:43.325" v="1694" actId="20577"/>
          <ac:spMkLst>
            <pc:docMk/>
            <pc:sldMk cId="3878745954" sldId="272"/>
            <ac:spMk id="8" creationId="{E812B6BE-4168-0C4F-879B-D6DF5F601154}"/>
          </ac:spMkLst>
        </pc:spChg>
        <pc:spChg chg="add mod">
          <ac:chgData name="Kylie Bradshaw" userId="1d028570-a938-4667-9828-5ce74003480c" providerId="ADAL" clId="{F6099B14-C0F0-2142-ACEF-3C10B322BAF2}" dt="2022-04-05T21:12:47.072" v="1695" actId="20577"/>
          <ac:spMkLst>
            <pc:docMk/>
            <pc:sldMk cId="3878745954" sldId="272"/>
            <ac:spMk id="9" creationId="{9BF74566-1E45-5440-A6ED-81887CFE87B0}"/>
          </ac:spMkLst>
        </pc:spChg>
        <pc:spChg chg="add del mod">
          <ac:chgData name="Kylie Bradshaw" userId="1d028570-a938-4667-9828-5ce74003480c" providerId="ADAL" clId="{F6099B14-C0F0-2142-ACEF-3C10B322BAF2}" dt="2022-04-05T17:04:01.945" v="511" actId="478"/>
          <ac:spMkLst>
            <pc:docMk/>
            <pc:sldMk cId="3878745954" sldId="272"/>
            <ac:spMk id="10" creationId="{B35BD472-4F9F-3A40-86CE-032DFE1BC192}"/>
          </ac:spMkLst>
        </pc:spChg>
        <pc:spChg chg="add del">
          <ac:chgData name="Kylie Bradshaw" userId="1d028570-a938-4667-9828-5ce74003480c" providerId="ADAL" clId="{F6099B14-C0F0-2142-ACEF-3C10B322BAF2}" dt="2022-04-05T17:00:01.386" v="304" actId="478"/>
          <ac:spMkLst>
            <pc:docMk/>
            <pc:sldMk cId="3878745954" sldId="272"/>
            <ac:spMk id="13" creationId="{EE85F8D5-8B53-C142-9F97-FF3AC8EC9ABC}"/>
          </ac:spMkLst>
        </pc:spChg>
        <pc:spChg chg="add mod">
          <ac:chgData name="Kylie Bradshaw" userId="1d028570-a938-4667-9828-5ce74003480c" providerId="ADAL" clId="{F6099B14-C0F0-2142-ACEF-3C10B322BAF2}" dt="2022-04-05T20:53:26.662" v="1388" actId="207"/>
          <ac:spMkLst>
            <pc:docMk/>
            <pc:sldMk cId="3878745954" sldId="272"/>
            <ac:spMk id="14" creationId="{4D3A2034-52A9-B64F-A34E-C8F540B7FBAF}"/>
          </ac:spMkLst>
        </pc:spChg>
        <pc:spChg chg="add del mod">
          <ac:chgData name="Kylie Bradshaw" userId="1d028570-a938-4667-9828-5ce74003480c" providerId="ADAL" clId="{F6099B14-C0F0-2142-ACEF-3C10B322BAF2}" dt="2022-04-05T20:53:02.040" v="1383" actId="478"/>
          <ac:spMkLst>
            <pc:docMk/>
            <pc:sldMk cId="3878745954" sldId="272"/>
            <ac:spMk id="15" creationId="{7208BA74-072F-C34B-B5AA-886200095062}"/>
          </ac:spMkLst>
        </pc:spChg>
        <pc:spChg chg="add mod">
          <ac:chgData name="Kylie Bradshaw" userId="1d028570-a938-4667-9828-5ce74003480c" providerId="ADAL" clId="{F6099B14-C0F0-2142-ACEF-3C10B322BAF2}" dt="2022-04-05T20:53:31.156" v="1389" actId="14100"/>
          <ac:spMkLst>
            <pc:docMk/>
            <pc:sldMk cId="3878745954" sldId="272"/>
            <ac:spMk id="16" creationId="{383ABE5D-6AC7-5C45-A4CC-6C2A5987578C}"/>
          </ac:spMkLst>
        </pc:spChg>
        <pc:spChg chg="add mod">
          <ac:chgData name="Kylie Bradshaw" userId="1d028570-a938-4667-9828-5ce74003480c" providerId="ADAL" clId="{F6099B14-C0F0-2142-ACEF-3C10B322BAF2}" dt="2022-04-05T20:57:52.634" v="1504" actId="164"/>
          <ac:spMkLst>
            <pc:docMk/>
            <pc:sldMk cId="3878745954" sldId="272"/>
            <ac:spMk id="17" creationId="{2EAD03C1-C113-E643-890D-5942E5C9D68B}"/>
          </ac:spMkLst>
        </pc:spChg>
        <pc:spChg chg="mod">
          <ac:chgData name="Kylie Bradshaw" userId="1d028570-a938-4667-9828-5ce74003480c" providerId="ADAL" clId="{F6099B14-C0F0-2142-ACEF-3C10B322BAF2}" dt="2022-04-05T20:57:57.666" v="1506" actId="571"/>
          <ac:spMkLst>
            <pc:docMk/>
            <pc:sldMk cId="3878745954" sldId="272"/>
            <ac:spMk id="23" creationId="{4225988D-9EEF-5042-872F-F3A8E1C4E13C}"/>
          </ac:spMkLst>
        </pc:spChg>
        <pc:spChg chg="add del mod">
          <ac:chgData name="Kylie Bradshaw" userId="1d028570-a938-4667-9828-5ce74003480c" providerId="ADAL" clId="{F6099B14-C0F0-2142-ACEF-3C10B322BAF2}" dt="2022-04-05T20:59:45.770" v="1636" actId="478"/>
          <ac:spMkLst>
            <pc:docMk/>
            <pc:sldMk cId="3878745954" sldId="272"/>
            <ac:spMk id="25" creationId="{DEACD726-7F06-B54B-905A-977F9231DE2D}"/>
          </ac:spMkLst>
        </pc:spChg>
        <pc:grpChg chg="add mod">
          <ac:chgData name="Kylie Bradshaw" userId="1d028570-a938-4667-9828-5ce74003480c" providerId="ADAL" clId="{F6099B14-C0F0-2142-ACEF-3C10B322BAF2}" dt="2022-04-05T20:58:18.514" v="1511" actId="1076"/>
          <ac:grpSpMkLst>
            <pc:docMk/>
            <pc:sldMk cId="3878745954" sldId="272"/>
            <ac:grpSpMk id="21" creationId="{C0860338-1BDF-AD40-B0DF-2B51F213DA3E}"/>
          </ac:grpSpMkLst>
        </pc:grpChg>
        <pc:grpChg chg="add mod">
          <ac:chgData name="Kylie Bradshaw" userId="1d028570-a938-4667-9828-5ce74003480c" providerId="ADAL" clId="{F6099B14-C0F0-2142-ACEF-3C10B322BAF2}" dt="2022-04-05T20:58:12.960" v="1510" actId="1076"/>
          <ac:grpSpMkLst>
            <pc:docMk/>
            <pc:sldMk cId="3878745954" sldId="272"/>
            <ac:grpSpMk id="22" creationId="{7C09DE40-C1E9-CE40-A06C-C37369EE8D97}"/>
          </ac:grpSpMkLst>
        </pc:grpChg>
        <pc:picChg chg="add mod modCrop">
          <ac:chgData name="Kylie Bradshaw" userId="1d028570-a938-4667-9828-5ce74003480c" providerId="ADAL" clId="{F6099B14-C0F0-2142-ACEF-3C10B322BAF2}" dt="2022-04-05T20:53:08.356" v="1384" actId="1076"/>
          <ac:picMkLst>
            <pc:docMk/>
            <pc:sldMk cId="3878745954" sldId="272"/>
            <ac:picMk id="12" creationId="{552C84A7-1FBD-9640-8CF8-F18BBE6F912D}"/>
          </ac:picMkLst>
        </pc:picChg>
        <pc:picChg chg="add del mod">
          <ac:chgData name="Kylie Bradshaw" userId="1d028570-a938-4667-9828-5ce74003480c" providerId="ADAL" clId="{F6099B14-C0F0-2142-ACEF-3C10B322BAF2}" dt="2022-04-05T20:56:15.068" v="1489" actId="478"/>
          <ac:picMkLst>
            <pc:docMk/>
            <pc:sldMk cId="3878745954" sldId="272"/>
            <ac:picMk id="18" creationId="{ABAE80AE-718D-E04C-95B8-12F0F432C9BE}"/>
          </ac:picMkLst>
        </pc:picChg>
        <pc:picChg chg="add mod">
          <ac:chgData name="Kylie Bradshaw" userId="1d028570-a938-4667-9828-5ce74003480c" providerId="ADAL" clId="{F6099B14-C0F0-2142-ACEF-3C10B322BAF2}" dt="2022-04-05T20:57:52.634" v="1504" actId="164"/>
          <ac:picMkLst>
            <pc:docMk/>
            <pc:sldMk cId="3878745954" sldId="272"/>
            <ac:picMk id="20" creationId="{A075FD38-EA00-0240-95D6-5A9DAF910F30}"/>
          </ac:picMkLst>
        </pc:picChg>
        <pc:picChg chg="mod">
          <ac:chgData name="Kylie Bradshaw" userId="1d028570-a938-4667-9828-5ce74003480c" providerId="ADAL" clId="{F6099B14-C0F0-2142-ACEF-3C10B322BAF2}" dt="2022-04-05T20:57:57.666" v="1506" actId="571"/>
          <ac:picMkLst>
            <pc:docMk/>
            <pc:sldMk cId="3878745954" sldId="272"/>
            <ac:picMk id="24" creationId="{E980830E-4E30-AD4C-8F0E-2653D008875E}"/>
          </ac:picMkLst>
        </pc:picChg>
      </pc:sldChg>
      <pc:sldChg chg="addSp delSp modSp add mod setBg addCm delCm modCm">
        <pc:chgData name="Kylie Bradshaw" userId="1d028570-a938-4667-9828-5ce74003480c" providerId="ADAL" clId="{F6099B14-C0F0-2142-ACEF-3C10B322BAF2}" dt="2022-04-18T16:37:35.740" v="3949"/>
        <pc:sldMkLst>
          <pc:docMk/>
          <pc:sldMk cId="3410563555" sldId="273"/>
        </pc:sldMkLst>
        <pc:spChg chg="mod">
          <ac:chgData name="Kylie Bradshaw" userId="1d028570-a938-4667-9828-5ce74003480c" providerId="ADAL" clId="{F6099B14-C0F0-2142-ACEF-3C10B322BAF2}" dt="2022-04-07T21:31:56.958" v="3570" actId="1076"/>
          <ac:spMkLst>
            <pc:docMk/>
            <pc:sldMk cId="3410563555" sldId="273"/>
            <ac:spMk id="2" creationId="{7E5F075C-74DE-743A-B34D-6E41F2C8FA2E}"/>
          </ac:spMkLst>
        </pc:spChg>
        <pc:spChg chg="mod">
          <ac:chgData name="Kylie Bradshaw" userId="1d028570-a938-4667-9828-5ce74003480c" providerId="ADAL" clId="{F6099B14-C0F0-2142-ACEF-3C10B322BAF2}" dt="2022-04-07T21:31:56.958" v="3570" actId="1076"/>
          <ac:spMkLst>
            <pc:docMk/>
            <pc:sldMk cId="3410563555" sldId="273"/>
            <ac:spMk id="3" creationId="{7A1EFEA5-4E7D-6DE3-EC22-7C56492FDF0E}"/>
          </ac:spMkLst>
        </pc:spChg>
        <pc:spChg chg="mod">
          <ac:chgData name="Kylie Bradshaw" userId="1d028570-a938-4667-9828-5ce74003480c" providerId="ADAL" clId="{F6099B14-C0F0-2142-ACEF-3C10B322BAF2}" dt="2022-04-07T21:31:56.958" v="3570" actId="1076"/>
          <ac:spMkLst>
            <pc:docMk/>
            <pc:sldMk cId="3410563555" sldId="273"/>
            <ac:spMk id="4" creationId="{5A862419-83B8-6859-8DDA-A8D473092D42}"/>
          </ac:spMkLst>
        </pc:spChg>
        <pc:spChg chg="add del mod">
          <ac:chgData name="Kylie Bradshaw" userId="1d028570-a938-4667-9828-5ce74003480c" providerId="ADAL" clId="{F6099B14-C0F0-2142-ACEF-3C10B322BAF2}" dt="2022-04-05T20:27:39.161" v="556" actId="11529"/>
          <ac:spMkLst>
            <pc:docMk/>
            <pc:sldMk cId="3410563555" sldId="273"/>
            <ac:spMk id="9" creationId="{A17EF08B-2893-2B4D-A3F5-C81B4F160912}"/>
          </ac:spMkLst>
        </pc:spChg>
        <pc:spChg chg="add del">
          <ac:chgData name="Kylie Bradshaw" userId="1d028570-a938-4667-9828-5ce74003480c" providerId="ADAL" clId="{F6099B14-C0F0-2142-ACEF-3C10B322BAF2}" dt="2022-04-05T20:28:05.072" v="558" actId="478"/>
          <ac:spMkLst>
            <pc:docMk/>
            <pc:sldMk cId="3410563555" sldId="273"/>
            <ac:spMk id="10" creationId="{BFB45C39-4C8D-4C41-8BD3-A5485D464B33}"/>
          </ac:spMkLst>
        </pc:spChg>
        <pc:spChg chg="add del mod">
          <ac:chgData name="Kylie Bradshaw" userId="1d028570-a938-4667-9828-5ce74003480c" providerId="ADAL" clId="{F6099B14-C0F0-2142-ACEF-3C10B322BAF2}" dt="2022-04-05T20:31:30.133" v="651" actId="478"/>
          <ac:spMkLst>
            <pc:docMk/>
            <pc:sldMk cId="3410563555" sldId="273"/>
            <ac:spMk id="11" creationId="{8E5C539F-282F-EF45-B77D-59EDFC8B58B0}"/>
          </ac:spMkLst>
        </pc:spChg>
        <pc:spChg chg="add mod">
          <ac:chgData name="Kylie Bradshaw" userId="1d028570-a938-4667-9828-5ce74003480c" providerId="ADAL" clId="{F6099B14-C0F0-2142-ACEF-3C10B322BAF2}" dt="2022-04-07T21:31:56.958" v="3570" actId="1076"/>
          <ac:spMkLst>
            <pc:docMk/>
            <pc:sldMk cId="3410563555" sldId="273"/>
            <ac:spMk id="12" creationId="{01330BF1-EC6F-0843-B987-D009A27A1556}"/>
          </ac:spMkLst>
        </pc:spChg>
        <pc:spChg chg="add del mod">
          <ac:chgData name="Kylie Bradshaw" userId="1d028570-a938-4667-9828-5ce74003480c" providerId="ADAL" clId="{F6099B14-C0F0-2142-ACEF-3C10B322BAF2}" dt="2022-04-05T20:29:46.641" v="570" actId="478"/>
          <ac:spMkLst>
            <pc:docMk/>
            <pc:sldMk cId="3410563555" sldId="273"/>
            <ac:spMk id="12" creationId="{1FD9E70F-B64E-D740-B5B9-701ECC7144DA}"/>
          </ac:spMkLst>
        </pc:spChg>
        <pc:spChg chg="add mod">
          <ac:chgData name="Kylie Bradshaw" userId="1d028570-a938-4667-9828-5ce74003480c" providerId="ADAL" clId="{F6099B14-C0F0-2142-ACEF-3C10B322BAF2}" dt="2022-04-05T20:33:31.544" v="677" actId="14100"/>
          <ac:spMkLst>
            <pc:docMk/>
            <pc:sldMk cId="3410563555" sldId="273"/>
            <ac:spMk id="13" creationId="{8C315E62-AECF-454C-B7BE-842C25E352AF}"/>
          </ac:spMkLst>
        </pc:spChg>
        <pc:spChg chg="add del mod">
          <ac:chgData name="Kylie Bradshaw" userId="1d028570-a938-4667-9828-5ce74003480c" providerId="ADAL" clId="{F6099B14-C0F0-2142-ACEF-3C10B322BAF2}" dt="2022-04-05T21:39:12.700" v="1811" actId="478"/>
          <ac:spMkLst>
            <pc:docMk/>
            <pc:sldMk cId="3410563555" sldId="273"/>
            <ac:spMk id="14" creationId="{DAD8B3A6-53FA-534B-83A8-23841E6B45DF}"/>
          </ac:spMkLst>
        </pc:spChg>
        <pc:spChg chg="add mod">
          <ac:chgData name="Kylie Bradshaw" userId="1d028570-a938-4667-9828-5ce74003480c" providerId="ADAL" clId="{F6099B14-C0F0-2142-ACEF-3C10B322BAF2}" dt="2022-04-07T21:31:56.958" v="3570" actId="1076"/>
          <ac:spMkLst>
            <pc:docMk/>
            <pc:sldMk cId="3410563555" sldId="273"/>
            <ac:spMk id="26" creationId="{4FE3A98B-F85C-8649-9476-F56D92B53E28}"/>
          </ac:spMkLst>
        </pc:spChg>
        <pc:spChg chg="add del mod">
          <ac:chgData name="Kylie Bradshaw" userId="1d028570-a938-4667-9828-5ce74003480c" providerId="ADAL" clId="{F6099B14-C0F0-2142-ACEF-3C10B322BAF2}" dt="2022-04-05T21:39:29.549" v="1824" actId="478"/>
          <ac:spMkLst>
            <pc:docMk/>
            <pc:sldMk cId="3410563555" sldId="273"/>
            <ac:spMk id="27" creationId="{CA7612AB-20AD-0147-A7A4-5DA1FDDC053B}"/>
          </ac:spMkLst>
        </pc:spChg>
        <pc:spChg chg="add mod">
          <ac:chgData name="Kylie Bradshaw" userId="1d028570-a938-4667-9828-5ce74003480c" providerId="ADAL" clId="{F6099B14-C0F0-2142-ACEF-3C10B322BAF2}" dt="2022-04-05T20:44:17.597" v="1155" actId="571"/>
          <ac:spMkLst>
            <pc:docMk/>
            <pc:sldMk cId="3410563555" sldId="273"/>
            <ac:spMk id="28" creationId="{5504E2A5-CF23-624A-8884-2AF0AFAA1842}"/>
          </ac:spMkLst>
        </pc:spChg>
        <pc:spChg chg="add mod">
          <ac:chgData name="Kylie Bradshaw" userId="1d028570-a938-4667-9828-5ce74003480c" providerId="ADAL" clId="{F6099B14-C0F0-2142-ACEF-3C10B322BAF2}" dt="2022-04-05T20:49:23.136" v="1364" actId="1035"/>
          <ac:spMkLst>
            <pc:docMk/>
            <pc:sldMk cId="3410563555" sldId="273"/>
            <ac:spMk id="35" creationId="{82357570-F40A-014E-84FF-852AD69D81EB}"/>
          </ac:spMkLst>
        </pc:spChg>
        <pc:picChg chg="del">
          <ac:chgData name="Kylie Bradshaw" userId="1d028570-a938-4667-9828-5ce74003480c" providerId="ADAL" clId="{F6099B14-C0F0-2142-ACEF-3C10B322BAF2}" dt="2022-04-05T20:17:35.722" v="538" actId="478"/>
          <ac:picMkLst>
            <pc:docMk/>
            <pc:sldMk cId="3410563555" sldId="273"/>
            <ac:picMk id="5" creationId="{1CCE37A7-321B-65D0-18E5-45C395788FE1}"/>
          </ac:picMkLst>
        </pc:picChg>
        <pc:picChg chg="del">
          <ac:chgData name="Kylie Bradshaw" userId="1d028570-a938-4667-9828-5ce74003480c" providerId="ADAL" clId="{F6099B14-C0F0-2142-ACEF-3C10B322BAF2}" dt="2022-04-05T20:17:33.424" v="537" actId="478"/>
          <ac:picMkLst>
            <pc:docMk/>
            <pc:sldMk cId="3410563555" sldId="273"/>
            <ac:picMk id="6" creationId="{5D4C7E5C-7DBB-AF7F-EE55-4B4CAB83F1B7}"/>
          </ac:picMkLst>
        </pc:picChg>
        <pc:picChg chg="add mod modCrop">
          <ac:chgData name="Kylie Bradshaw" userId="1d028570-a938-4667-9828-5ce74003480c" providerId="ADAL" clId="{F6099B14-C0F0-2142-ACEF-3C10B322BAF2}" dt="2022-04-05T20:48:12.603" v="1285" actId="1076"/>
          <ac:picMkLst>
            <pc:docMk/>
            <pc:sldMk cId="3410563555" sldId="273"/>
            <ac:picMk id="8" creationId="{1A9D8211-D862-7D48-88F5-02EDF92464A1}"/>
          </ac:picMkLst>
        </pc:picChg>
        <pc:cxnChg chg="add mod">
          <ac:chgData name="Kylie Bradshaw" userId="1d028570-a938-4667-9828-5ce74003480c" providerId="ADAL" clId="{F6099B14-C0F0-2142-ACEF-3C10B322BAF2}" dt="2022-04-07T21:31:56.958" v="3570" actId="1076"/>
          <ac:cxnSpMkLst>
            <pc:docMk/>
            <pc:sldMk cId="3410563555" sldId="273"/>
            <ac:cxnSpMk id="16" creationId="{17923EBB-51FF-6C46-8AD8-93F291CAB3D2}"/>
          </ac:cxnSpMkLst>
        </pc:cxnChg>
        <pc:cxnChg chg="add mod">
          <ac:chgData name="Kylie Bradshaw" userId="1d028570-a938-4667-9828-5ce74003480c" providerId="ADAL" clId="{F6099B14-C0F0-2142-ACEF-3C10B322BAF2}" dt="2022-04-05T21:01:05.493" v="1643" actId="14100"/>
          <ac:cxnSpMkLst>
            <pc:docMk/>
            <pc:sldMk cId="3410563555" sldId="273"/>
            <ac:cxnSpMk id="21" creationId="{A947D28C-4BBD-8347-B24C-F4D21C53F714}"/>
          </ac:cxnSpMkLst>
        </pc:cxnChg>
        <pc:cxnChg chg="add mod">
          <ac:chgData name="Kylie Bradshaw" userId="1d028570-a938-4667-9828-5ce74003480c" providerId="ADAL" clId="{F6099B14-C0F0-2142-ACEF-3C10B322BAF2}" dt="2022-04-05T21:00:31.211" v="1638" actId="692"/>
          <ac:cxnSpMkLst>
            <pc:docMk/>
            <pc:sldMk cId="3410563555" sldId="273"/>
            <ac:cxnSpMk id="24" creationId="{18244B25-AFC7-D74B-9B58-6CFC86A8A8BC}"/>
          </ac:cxnSpMkLst>
        </pc:cxnChg>
        <pc:cxnChg chg="add del mod">
          <ac:chgData name="Kylie Bradshaw" userId="1d028570-a938-4667-9828-5ce74003480c" providerId="ADAL" clId="{F6099B14-C0F0-2142-ACEF-3C10B322BAF2}" dt="2022-04-05T20:48:17.684" v="1286" actId="478"/>
          <ac:cxnSpMkLst>
            <pc:docMk/>
            <pc:sldMk cId="3410563555" sldId="273"/>
            <ac:cxnSpMk id="31" creationId="{CD758F6F-5CB7-914D-9A8D-5E065A9F63DA}"/>
          </ac:cxnSpMkLst>
        </pc:cxnChg>
      </pc:sldChg>
      <pc:sldChg chg="addSp delSp modSp add del mod setBg">
        <pc:chgData name="Kylie Bradshaw" userId="1d028570-a938-4667-9828-5ce74003480c" providerId="ADAL" clId="{F6099B14-C0F0-2142-ACEF-3C10B322BAF2}" dt="2022-04-05T21:12:02.635" v="1690" actId="2696"/>
        <pc:sldMkLst>
          <pc:docMk/>
          <pc:sldMk cId="312656839" sldId="274"/>
        </pc:sldMkLst>
        <pc:spChg chg="mod">
          <ac:chgData name="Kylie Bradshaw" userId="1d028570-a938-4667-9828-5ce74003480c" providerId="ADAL" clId="{F6099B14-C0F0-2142-ACEF-3C10B322BAF2}" dt="2022-04-05T21:04:26.298" v="1649" actId="1076"/>
          <ac:spMkLst>
            <pc:docMk/>
            <pc:sldMk cId="312656839" sldId="274"/>
            <ac:spMk id="2" creationId="{5EAE7535-E2BF-0592-569B-15B4B20A5D78}"/>
          </ac:spMkLst>
        </pc:spChg>
        <pc:spChg chg="mod">
          <ac:chgData name="Kylie Bradshaw" userId="1d028570-a938-4667-9828-5ce74003480c" providerId="ADAL" clId="{F6099B14-C0F0-2142-ACEF-3C10B322BAF2}" dt="2022-04-05T21:04:26.298" v="1649" actId="1076"/>
          <ac:spMkLst>
            <pc:docMk/>
            <pc:sldMk cId="312656839" sldId="274"/>
            <ac:spMk id="4" creationId="{5CAF58A5-762E-5A06-273F-4D0938C705AE}"/>
          </ac:spMkLst>
        </pc:spChg>
        <pc:spChg chg="mod">
          <ac:chgData name="Kylie Bradshaw" userId="1d028570-a938-4667-9828-5ce74003480c" providerId="ADAL" clId="{F6099B14-C0F0-2142-ACEF-3C10B322BAF2}" dt="2022-04-05T21:04:26.298" v="1649" actId="1076"/>
          <ac:spMkLst>
            <pc:docMk/>
            <pc:sldMk cId="312656839" sldId="274"/>
            <ac:spMk id="5" creationId="{6E7E059D-2B47-C5B2-4A4A-0B61A4DAEA3B}"/>
          </ac:spMkLst>
        </pc:spChg>
        <pc:picChg chg="del">
          <ac:chgData name="Kylie Bradshaw" userId="1d028570-a938-4667-9828-5ce74003480c" providerId="ADAL" clId="{F6099B14-C0F0-2142-ACEF-3C10B322BAF2}" dt="2022-04-05T21:06:12.557" v="1650" actId="478"/>
          <ac:picMkLst>
            <pc:docMk/>
            <pc:sldMk cId="312656839" sldId="274"/>
            <ac:picMk id="3" creationId="{DC9511D6-12C7-4F8E-4C6E-3328EFC2C8B8}"/>
          </ac:picMkLst>
        </pc:picChg>
        <pc:picChg chg="add mod">
          <ac:chgData name="Kylie Bradshaw" userId="1d028570-a938-4667-9828-5ce74003480c" providerId="ADAL" clId="{F6099B14-C0F0-2142-ACEF-3C10B322BAF2}" dt="2022-04-05T21:06:25.430" v="1651"/>
          <ac:picMkLst>
            <pc:docMk/>
            <pc:sldMk cId="312656839" sldId="274"/>
            <ac:picMk id="7" creationId="{346B5DCE-7C49-7E42-B9FE-A85DA52E020F}"/>
          </ac:picMkLst>
        </pc:picChg>
        <pc:picChg chg="add mod">
          <ac:chgData name="Kylie Bradshaw" userId="1d028570-a938-4667-9828-5ce74003480c" providerId="ADAL" clId="{F6099B14-C0F0-2142-ACEF-3C10B322BAF2}" dt="2022-04-05T21:11:58.709" v="1689" actId="1076"/>
          <ac:picMkLst>
            <pc:docMk/>
            <pc:sldMk cId="312656839" sldId="274"/>
            <ac:picMk id="9" creationId="{0E1B6152-434B-BF4F-96EE-3C1D9D7F3075}"/>
          </ac:picMkLst>
        </pc:picChg>
      </pc:sldChg>
      <pc:sldChg chg="addSp delSp modSp add mod setBg addCm delCm modCm">
        <pc:chgData name="Kylie Bradshaw" userId="1d028570-a938-4667-9828-5ce74003480c" providerId="ADAL" clId="{F6099B14-C0F0-2142-ACEF-3C10B322BAF2}" dt="2022-04-18T16:37:24.579" v="3948"/>
        <pc:sldMkLst>
          <pc:docMk/>
          <pc:sldMk cId="315175351" sldId="275"/>
        </pc:sldMkLst>
        <pc:spChg chg="mod">
          <ac:chgData name="Kylie Bradshaw" userId="1d028570-a938-4667-9828-5ce74003480c" providerId="ADAL" clId="{F6099B14-C0F0-2142-ACEF-3C10B322BAF2}" dt="2022-04-07T15:01:27.430" v="2376" actId="1076"/>
          <ac:spMkLst>
            <pc:docMk/>
            <pc:sldMk cId="315175351" sldId="275"/>
            <ac:spMk id="2" creationId="{5EAE7535-E2BF-0592-569B-15B4B20A5D78}"/>
          </ac:spMkLst>
        </pc:spChg>
        <pc:spChg chg="del mod">
          <ac:chgData name="Kylie Bradshaw" userId="1d028570-a938-4667-9828-5ce74003480c" providerId="ADAL" clId="{F6099B14-C0F0-2142-ACEF-3C10B322BAF2}" dt="2022-04-05T22:14:50.549" v="2171" actId="478"/>
          <ac:spMkLst>
            <pc:docMk/>
            <pc:sldMk cId="315175351" sldId="275"/>
            <ac:spMk id="4" creationId="{5CAF58A5-762E-5A06-273F-4D0938C705AE}"/>
          </ac:spMkLst>
        </pc:spChg>
        <pc:spChg chg="del mod">
          <ac:chgData name="Kylie Bradshaw" userId="1d028570-a938-4667-9828-5ce74003480c" providerId="ADAL" clId="{F6099B14-C0F0-2142-ACEF-3C10B322BAF2}" dt="2022-04-05T21:08:57.638" v="1667" actId="478"/>
          <ac:spMkLst>
            <pc:docMk/>
            <pc:sldMk cId="315175351" sldId="275"/>
            <ac:spMk id="5" creationId="{6E7E059D-2B47-C5B2-4A4A-0B61A4DAEA3B}"/>
          </ac:spMkLst>
        </pc:spChg>
        <pc:spChg chg="add mod">
          <ac:chgData name="Kylie Bradshaw" userId="1d028570-a938-4667-9828-5ce74003480c" providerId="ADAL" clId="{F6099B14-C0F0-2142-ACEF-3C10B322BAF2}" dt="2022-04-07T15:01:27.430" v="2376" actId="1076"/>
          <ac:spMkLst>
            <pc:docMk/>
            <pc:sldMk cId="315175351" sldId="275"/>
            <ac:spMk id="8" creationId="{BE40BDC4-ABBA-CE40-A386-B682757809CE}"/>
          </ac:spMkLst>
        </pc:spChg>
        <pc:spChg chg="add del mod">
          <ac:chgData name="Kylie Bradshaw" userId="1d028570-a938-4667-9828-5ce74003480c" providerId="ADAL" clId="{F6099B14-C0F0-2142-ACEF-3C10B322BAF2}" dt="2022-04-05T21:12:39.104" v="1693"/>
          <ac:spMkLst>
            <pc:docMk/>
            <pc:sldMk cId="315175351" sldId="275"/>
            <ac:spMk id="10" creationId="{4D9FCAEA-652B-3A43-A183-D997DAD5BD4E}"/>
          </ac:spMkLst>
        </pc:spChg>
        <pc:spChg chg="add mod">
          <ac:chgData name="Kylie Bradshaw" userId="1d028570-a938-4667-9828-5ce74003480c" providerId="ADAL" clId="{F6099B14-C0F0-2142-ACEF-3C10B322BAF2}" dt="2022-04-07T15:01:27.430" v="2376" actId="1076"/>
          <ac:spMkLst>
            <pc:docMk/>
            <pc:sldMk cId="315175351" sldId="275"/>
            <ac:spMk id="11" creationId="{22F88032-A5D3-E64A-AAF6-93974D400E54}"/>
          </ac:spMkLst>
        </pc:spChg>
        <pc:spChg chg="add mod">
          <ac:chgData name="Kylie Bradshaw" userId="1d028570-a938-4667-9828-5ce74003480c" providerId="ADAL" clId="{F6099B14-C0F0-2142-ACEF-3C10B322BAF2}" dt="2022-04-07T15:01:27.430" v="2376" actId="1076"/>
          <ac:spMkLst>
            <pc:docMk/>
            <pc:sldMk cId="315175351" sldId="275"/>
            <ac:spMk id="12" creationId="{F9A7FDD4-88FE-F549-B1CB-0F088FA839A0}"/>
          </ac:spMkLst>
        </pc:spChg>
        <pc:spChg chg="add del mod">
          <ac:chgData name="Kylie Bradshaw" userId="1d028570-a938-4667-9828-5ce74003480c" providerId="ADAL" clId="{F6099B14-C0F0-2142-ACEF-3C10B322BAF2}" dt="2022-04-05T21:15:03.413" v="1717" actId="478"/>
          <ac:spMkLst>
            <pc:docMk/>
            <pc:sldMk cId="315175351" sldId="275"/>
            <ac:spMk id="13" creationId="{8C50E042-2B68-5D4D-A38B-DB47A03DC6B7}"/>
          </ac:spMkLst>
        </pc:spChg>
        <pc:picChg chg="mod modCrop">
          <ac:chgData name="Kylie Bradshaw" userId="1d028570-a938-4667-9828-5ce74003480c" providerId="ADAL" clId="{F6099B14-C0F0-2142-ACEF-3C10B322BAF2}" dt="2022-04-08T14:03:24.126" v="3815" actId="18131"/>
          <ac:picMkLst>
            <pc:docMk/>
            <pc:sldMk cId="315175351" sldId="275"/>
            <ac:picMk id="7" creationId="{346B5DCE-7C49-7E42-B9FE-A85DA52E020F}"/>
          </ac:picMkLst>
        </pc:picChg>
        <pc:picChg chg="del">
          <ac:chgData name="Kylie Bradshaw" userId="1d028570-a938-4667-9828-5ce74003480c" providerId="ADAL" clId="{F6099B14-C0F0-2142-ACEF-3C10B322BAF2}" dt="2022-04-05T21:06:36.057" v="1656" actId="478"/>
          <ac:picMkLst>
            <pc:docMk/>
            <pc:sldMk cId="315175351" sldId="275"/>
            <ac:picMk id="9" creationId="{0E1B6152-434B-BF4F-96EE-3C1D9D7F3075}"/>
          </ac:picMkLst>
        </pc:picChg>
        <pc:cxnChg chg="add mod">
          <ac:chgData name="Kylie Bradshaw" userId="1d028570-a938-4667-9828-5ce74003480c" providerId="ADAL" clId="{F6099B14-C0F0-2142-ACEF-3C10B322BAF2}" dt="2022-04-07T15:01:27.430" v="2376" actId="1076"/>
          <ac:cxnSpMkLst>
            <pc:docMk/>
            <pc:sldMk cId="315175351" sldId="275"/>
            <ac:cxnSpMk id="6" creationId="{952CFCC0-2B73-A14A-AD19-5A2B50907AA3}"/>
          </ac:cxnSpMkLst>
        </pc:cxnChg>
      </pc:sldChg>
      <pc:sldChg chg="add del">
        <pc:chgData name="Kylie Bradshaw" userId="1d028570-a938-4667-9828-5ce74003480c" providerId="ADAL" clId="{F6099B14-C0F0-2142-ACEF-3C10B322BAF2}" dt="2022-04-05T21:16:55.071" v="1731" actId="2890"/>
        <pc:sldMkLst>
          <pc:docMk/>
          <pc:sldMk cId="718783385" sldId="276"/>
        </pc:sldMkLst>
      </pc:sldChg>
      <pc:sldChg chg="addSp delSp modSp add mod setBg addCm delCm modCm">
        <pc:chgData name="Kylie Bradshaw" userId="1d028570-a938-4667-9828-5ce74003480c" providerId="ADAL" clId="{F6099B14-C0F0-2142-ACEF-3C10B322BAF2}" dt="2022-04-18T16:37:49.896" v="3958"/>
        <pc:sldMkLst>
          <pc:docMk/>
          <pc:sldMk cId="2177807082" sldId="276"/>
        </pc:sldMkLst>
        <pc:spChg chg="add del mod">
          <ac:chgData name="Kylie Bradshaw" userId="1d028570-a938-4667-9828-5ce74003480c" providerId="ADAL" clId="{F6099B14-C0F0-2142-ACEF-3C10B322BAF2}" dt="2022-04-07T15:08:26.922" v="2504" actId="478"/>
          <ac:spMkLst>
            <pc:docMk/>
            <pc:sldMk cId="2177807082" sldId="276"/>
            <ac:spMk id="2" creationId="{0E4F8B24-E28E-114D-AA2A-7FCC66D409DC}"/>
          </ac:spMkLst>
        </pc:spChg>
        <pc:spChg chg="mod">
          <ac:chgData name="Kylie Bradshaw" userId="1d028570-a938-4667-9828-5ce74003480c" providerId="ADAL" clId="{F6099B14-C0F0-2142-ACEF-3C10B322BAF2}" dt="2022-04-07T21:24:22.203" v="3447" actId="1076"/>
          <ac:spMkLst>
            <pc:docMk/>
            <pc:sldMk cId="2177807082" sldId="276"/>
            <ac:spMk id="4" creationId="{EB861E94-E102-6333-98A2-3304FC708F83}"/>
          </ac:spMkLst>
        </pc:spChg>
        <pc:spChg chg="mod">
          <ac:chgData name="Kylie Bradshaw" userId="1d028570-a938-4667-9828-5ce74003480c" providerId="ADAL" clId="{F6099B14-C0F0-2142-ACEF-3C10B322BAF2}" dt="2022-04-07T21:24:22.203" v="3447" actId="1076"/>
          <ac:spMkLst>
            <pc:docMk/>
            <pc:sldMk cId="2177807082" sldId="276"/>
            <ac:spMk id="5" creationId="{131280A9-F545-C512-E0EA-4DA462D72C55}"/>
          </ac:spMkLst>
        </pc:spChg>
        <pc:spChg chg="add mod">
          <ac:chgData name="Kylie Bradshaw" userId="1d028570-a938-4667-9828-5ce74003480c" providerId="ADAL" clId="{F6099B14-C0F0-2142-ACEF-3C10B322BAF2}" dt="2022-04-07T21:24:14.716" v="3445" actId="164"/>
          <ac:spMkLst>
            <pc:docMk/>
            <pc:sldMk cId="2177807082" sldId="276"/>
            <ac:spMk id="6" creationId="{21E0710F-4FFC-334F-A4F8-87B9ABE0E283}"/>
          </ac:spMkLst>
        </pc:spChg>
        <pc:spChg chg="add del mod">
          <ac:chgData name="Kylie Bradshaw" userId="1d028570-a938-4667-9828-5ce74003480c" providerId="ADAL" clId="{F6099B14-C0F0-2142-ACEF-3C10B322BAF2}" dt="2022-04-07T15:08:24.941" v="2503" actId="478"/>
          <ac:spMkLst>
            <pc:docMk/>
            <pc:sldMk cId="2177807082" sldId="276"/>
            <ac:spMk id="7" creationId="{076BFEE9-F08F-8E44-9B6B-01F675FAC1F0}"/>
          </ac:spMkLst>
        </pc:spChg>
        <pc:spChg chg="add del mod">
          <ac:chgData name="Kylie Bradshaw" userId="1d028570-a938-4667-9828-5ce74003480c" providerId="ADAL" clId="{F6099B14-C0F0-2142-ACEF-3C10B322BAF2}" dt="2022-04-07T15:08:54.284" v="2509" actId="478"/>
          <ac:spMkLst>
            <pc:docMk/>
            <pc:sldMk cId="2177807082" sldId="276"/>
            <ac:spMk id="8" creationId="{78EA3FA8-9E89-B841-9911-69EB3DDBE702}"/>
          </ac:spMkLst>
        </pc:spChg>
        <pc:spChg chg="add mod">
          <ac:chgData name="Kylie Bradshaw" userId="1d028570-a938-4667-9828-5ce74003480c" providerId="ADAL" clId="{F6099B14-C0F0-2142-ACEF-3C10B322BAF2}" dt="2022-04-07T21:24:22.203" v="3447" actId="1076"/>
          <ac:spMkLst>
            <pc:docMk/>
            <pc:sldMk cId="2177807082" sldId="276"/>
            <ac:spMk id="9" creationId="{02F0D32A-B53C-6442-9B32-3B3A72E23285}"/>
          </ac:spMkLst>
        </pc:spChg>
        <pc:grpChg chg="add mod">
          <ac:chgData name="Kylie Bradshaw" userId="1d028570-a938-4667-9828-5ce74003480c" providerId="ADAL" clId="{F6099B14-C0F0-2142-ACEF-3C10B322BAF2}" dt="2022-04-07T21:24:22.203" v="3447" actId="1076"/>
          <ac:grpSpMkLst>
            <pc:docMk/>
            <pc:sldMk cId="2177807082" sldId="276"/>
            <ac:grpSpMk id="10" creationId="{09F43351-2448-834E-8A20-65FEC984E2E8}"/>
          </ac:grpSpMkLst>
        </pc:grpChg>
        <pc:picChg chg="add mod">
          <ac:chgData name="Kylie Bradshaw" userId="1d028570-a938-4667-9828-5ce74003480c" providerId="ADAL" clId="{F6099B14-C0F0-2142-ACEF-3C10B322BAF2}" dt="2022-04-07T21:24:14.716" v="3445" actId="164"/>
          <ac:picMkLst>
            <pc:docMk/>
            <pc:sldMk cId="2177807082" sldId="276"/>
            <ac:picMk id="3" creationId="{846322CF-50BF-C242-BD91-5BE0ED84B421}"/>
          </ac:picMkLst>
        </pc:picChg>
      </pc:sldChg>
      <pc:sldChg chg="addCm delCm modCm">
        <pc:chgData name="Kylie Bradshaw" userId="1d028570-a938-4667-9828-5ce74003480c" providerId="ADAL" clId="{F6099B14-C0F0-2142-ACEF-3C10B322BAF2}" dt="2022-04-18T16:38:19.246" v="3971"/>
        <pc:sldMkLst>
          <pc:docMk/>
          <pc:sldMk cId="4224548865" sldId="277"/>
        </pc:sldMkLst>
      </pc:sldChg>
      <pc:sldChg chg="modSp mod addCm delCm modCm">
        <pc:chgData name="Kylie Bradshaw" userId="1d028570-a938-4667-9828-5ce74003480c" providerId="ADAL" clId="{F6099B14-C0F0-2142-ACEF-3C10B322BAF2}" dt="2022-04-18T16:38:21.746" v="3972"/>
        <pc:sldMkLst>
          <pc:docMk/>
          <pc:sldMk cId="1087471715" sldId="278"/>
        </pc:sldMkLst>
        <pc:picChg chg="mod">
          <ac:chgData name="Kylie Bradshaw" userId="1d028570-a938-4667-9828-5ce74003480c" providerId="ADAL" clId="{F6099B14-C0F0-2142-ACEF-3C10B322BAF2}" dt="2022-04-07T21:42:21.354" v="3811" actId="14100"/>
          <ac:picMkLst>
            <pc:docMk/>
            <pc:sldMk cId="1087471715" sldId="278"/>
            <ac:picMk id="5" creationId="{16142356-385C-31F4-3D7B-254C13D33AD2}"/>
          </ac:picMkLst>
        </pc:picChg>
      </pc:sldChg>
      <pc:sldChg chg="add">
        <pc:chgData name="Kylie Bradshaw" userId="1d028570-a938-4667-9828-5ce74003480c" providerId="ADAL" clId="{F6099B14-C0F0-2142-ACEF-3C10B322BAF2}" dt="2022-04-08T15:42:01.126" v="3819" actId="2890"/>
        <pc:sldMkLst>
          <pc:docMk/>
          <pc:sldMk cId="2494049893" sldId="279"/>
        </pc:sldMkLst>
      </pc:sldChg>
      <pc:sldChg chg="addSp delSp modSp add mod">
        <pc:chgData name="Kylie Bradshaw" userId="1d028570-a938-4667-9828-5ce74003480c" providerId="ADAL" clId="{F6099B14-C0F0-2142-ACEF-3C10B322BAF2}" dt="2022-04-08T15:45:41.612" v="3838" actId="14100"/>
        <pc:sldMkLst>
          <pc:docMk/>
          <pc:sldMk cId="1744530873" sldId="280"/>
        </pc:sldMkLst>
        <pc:spChg chg="add mod">
          <ac:chgData name="Kylie Bradshaw" userId="1d028570-a938-4667-9828-5ce74003480c" providerId="ADAL" clId="{F6099B14-C0F0-2142-ACEF-3C10B322BAF2}" dt="2022-04-08T15:45:41.612" v="3838" actId="14100"/>
          <ac:spMkLst>
            <pc:docMk/>
            <pc:sldMk cId="1744530873" sldId="280"/>
            <ac:spMk id="3" creationId="{379E75E8-D573-A84A-BCE7-0B6CE187BCA0}"/>
          </ac:spMkLst>
        </pc:spChg>
        <pc:picChg chg="add del">
          <ac:chgData name="Kylie Bradshaw" userId="1d028570-a938-4667-9828-5ce74003480c" providerId="ADAL" clId="{F6099B14-C0F0-2142-ACEF-3C10B322BAF2}" dt="2022-04-08T15:44:54.343" v="3830" actId="478"/>
          <ac:picMkLst>
            <pc:docMk/>
            <pc:sldMk cId="1744530873" sldId="280"/>
            <ac:picMk id="2" creationId="{4989A58D-9F2C-2846-868E-451AEC8F160B}"/>
          </ac:picMkLst>
        </pc:picChg>
        <pc:picChg chg="mod">
          <ac:chgData name="Kylie Bradshaw" userId="1d028570-a938-4667-9828-5ce74003480c" providerId="ADAL" clId="{F6099B14-C0F0-2142-ACEF-3C10B322BAF2}" dt="2022-04-08T15:45:36.891" v="3837" actId="167"/>
          <ac:picMkLst>
            <pc:docMk/>
            <pc:sldMk cId="1744530873" sldId="280"/>
            <ac:picMk id="5" creationId="{5ABCA307-2922-F06B-5B31-D2C13B6B4187}"/>
          </ac:picMkLst>
        </pc:picChg>
      </pc:sldChg>
      <pc:sldChg chg="addSp modSp add mod setBg">
        <pc:chgData name="Kylie Bradshaw" userId="1d028570-a938-4667-9828-5ce74003480c" providerId="ADAL" clId="{F6099B14-C0F0-2142-ACEF-3C10B322BAF2}" dt="2022-04-08T15:50:04.381" v="3931" actId="1035"/>
        <pc:sldMkLst>
          <pc:docMk/>
          <pc:sldMk cId="3202170014" sldId="281"/>
        </pc:sldMkLst>
        <pc:spChg chg="add mod">
          <ac:chgData name="Kylie Bradshaw" userId="1d028570-a938-4667-9828-5ce74003480c" providerId="ADAL" clId="{F6099B14-C0F0-2142-ACEF-3C10B322BAF2}" dt="2022-04-08T15:50:04.381" v="3931" actId="1035"/>
          <ac:spMkLst>
            <pc:docMk/>
            <pc:sldMk cId="3202170014" sldId="281"/>
            <ac:spMk id="2" creationId="{7DFFE6B6-176C-3B41-B7DB-F657257E2473}"/>
          </ac:spMkLst>
        </pc:spChg>
        <pc:spChg chg="mod">
          <ac:chgData name="Kylie Bradshaw" userId="1d028570-a938-4667-9828-5ce74003480c" providerId="ADAL" clId="{F6099B14-C0F0-2142-ACEF-3C10B322BAF2}" dt="2022-04-08T15:50:04.381" v="3931" actId="1035"/>
          <ac:spMkLst>
            <pc:docMk/>
            <pc:sldMk cId="3202170014" sldId="281"/>
            <ac:spMk id="5" creationId="{78AC967B-628D-3345-0FB0-0C42619B8E32}"/>
          </ac:spMkLst>
        </pc:spChg>
      </pc:sldChg>
    </pc:docChg>
  </pc:docChgLst>
  <pc:docChgLst>
    <pc:chgData name="Brennan Parker" userId="S::brennan.parker@transitscreen.com::3ddef0ac-b2ae-4036-bb63-9f2b19763784" providerId="AD" clId="Web-{FD62630D-94B0-289A-FBA2-2000FFBEF5E6}"/>
    <pc:docChg chg="modSld">
      <pc:chgData name="Brennan Parker" userId="S::brennan.parker@transitscreen.com::3ddef0ac-b2ae-4036-bb63-9f2b19763784" providerId="AD" clId="Web-{FD62630D-94B0-289A-FBA2-2000FFBEF5E6}" dt="2022-04-08T13:40:44.817" v="11" actId="14100"/>
      <pc:docMkLst>
        <pc:docMk/>
      </pc:docMkLst>
      <pc:sldChg chg="addSp delSp modSp mod setBg">
        <pc:chgData name="Brennan Parker" userId="S::brennan.parker@transitscreen.com::3ddef0ac-b2ae-4036-bb63-9f2b19763784" providerId="AD" clId="Web-{FD62630D-94B0-289A-FBA2-2000FFBEF5E6}" dt="2022-04-08T13:39:39.675" v="7" actId="14100"/>
        <pc:sldMkLst>
          <pc:docMk/>
          <pc:sldMk cId="4224548865" sldId="277"/>
        </pc:sldMkLst>
        <pc:picChg chg="del">
          <ac:chgData name="Brennan Parker" userId="S::brennan.parker@transitscreen.com::3ddef0ac-b2ae-4036-bb63-9f2b19763784" providerId="AD" clId="Web-{FD62630D-94B0-289A-FBA2-2000FFBEF5E6}" dt="2022-04-08T13:38:51.033" v="2"/>
          <ac:picMkLst>
            <pc:docMk/>
            <pc:sldMk cId="4224548865" sldId="277"/>
            <ac:picMk id="2" creationId="{1F877632-CAD4-A8B2-47A3-738876C1FDAD}"/>
          </ac:picMkLst>
        </pc:picChg>
        <pc:picChg chg="add mod">
          <ac:chgData name="Brennan Parker" userId="S::brennan.parker@transitscreen.com::3ddef0ac-b2ae-4036-bb63-9f2b19763784" providerId="AD" clId="Web-{FD62630D-94B0-289A-FBA2-2000FFBEF5E6}" dt="2022-04-08T13:39:39.675" v="7" actId="14100"/>
          <ac:picMkLst>
            <pc:docMk/>
            <pc:sldMk cId="4224548865" sldId="277"/>
            <ac:picMk id="3" creationId="{B5F178FB-C9AA-B2C6-A2CB-2F1F04C6C4F4}"/>
          </ac:picMkLst>
        </pc:picChg>
      </pc:sldChg>
      <pc:sldChg chg="addSp delSp modSp">
        <pc:chgData name="Brennan Parker" userId="S::brennan.parker@transitscreen.com::3ddef0ac-b2ae-4036-bb63-9f2b19763784" providerId="AD" clId="Web-{FD62630D-94B0-289A-FBA2-2000FFBEF5E6}" dt="2022-04-08T13:40:44.817" v="11" actId="14100"/>
        <pc:sldMkLst>
          <pc:docMk/>
          <pc:sldMk cId="1087471715" sldId="278"/>
        </pc:sldMkLst>
        <pc:picChg chg="add mod">
          <ac:chgData name="Brennan Parker" userId="S::brennan.parker@transitscreen.com::3ddef0ac-b2ae-4036-bb63-9f2b19763784" providerId="AD" clId="Web-{FD62630D-94B0-289A-FBA2-2000FFBEF5E6}" dt="2022-04-08T13:40:44.817" v="11" actId="14100"/>
          <ac:picMkLst>
            <pc:docMk/>
            <pc:sldMk cId="1087471715" sldId="278"/>
            <ac:picMk id="2" creationId="{BD964464-CFDE-757B-E4D9-7BA0E61398EB}"/>
          </ac:picMkLst>
        </pc:picChg>
        <pc:picChg chg="del">
          <ac:chgData name="Brennan Parker" userId="S::brennan.parker@transitscreen.com::3ddef0ac-b2ae-4036-bb63-9f2b19763784" providerId="AD" clId="Web-{FD62630D-94B0-289A-FBA2-2000FFBEF5E6}" dt="2022-04-08T13:39:48.237" v="8"/>
          <ac:picMkLst>
            <pc:docMk/>
            <pc:sldMk cId="1087471715" sldId="278"/>
            <ac:picMk id="5" creationId="{16142356-385C-31F4-3D7B-254C13D33AD2}"/>
          </ac:picMkLst>
        </pc:picChg>
      </pc:sldChg>
    </pc:docChg>
  </pc:docChgLst>
  <pc:docChgLst>
    <pc:chgData name="Brennan Parker" userId="S::brennan.parker@transitscreen.com::3ddef0ac-b2ae-4036-bb63-9f2b19763784" providerId="AD" clId="Web-{BB6D691A-FEE2-0CE1-D8A8-EE22BF8EA8DF}"/>
    <pc:docChg chg="modSld">
      <pc:chgData name="Brennan Parker" userId="S::brennan.parker@transitscreen.com::3ddef0ac-b2ae-4036-bb63-9f2b19763784" providerId="AD" clId="Web-{BB6D691A-FEE2-0CE1-D8A8-EE22BF8EA8DF}" dt="2022-04-07T13:50:50.803" v="35" actId="20577"/>
      <pc:docMkLst>
        <pc:docMk/>
      </pc:docMkLst>
      <pc:sldChg chg="modSp">
        <pc:chgData name="Brennan Parker" userId="S::brennan.parker@transitscreen.com::3ddef0ac-b2ae-4036-bb63-9f2b19763784" providerId="AD" clId="Web-{BB6D691A-FEE2-0CE1-D8A8-EE22BF8EA8DF}" dt="2022-04-07T13:40:18.570" v="0" actId="20577"/>
        <pc:sldMkLst>
          <pc:docMk/>
          <pc:sldMk cId="2427972319" sldId="258"/>
        </pc:sldMkLst>
        <pc:spChg chg="mod">
          <ac:chgData name="Brennan Parker" userId="S::brennan.parker@transitscreen.com::3ddef0ac-b2ae-4036-bb63-9f2b19763784" providerId="AD" clId="Web-{BB6D691A-FEE2-0CE1-D8A8-EE22BF8EA8DF}" dt="2022-04-07T13:40:18.570" v="0" actId="20577"/>
          <ac:spMkLst>
            <pc:docMk/>
            <pc:sldMk cId="2427972319" sldId="258"/>
            <ac:spMk id="4" creationId="{048D0929-6B34-BF81-7FBB-2F4ADE54FBE3}"/>
          </ac:spMkLst>
        </pc:spChg>
      </pc:sldChg>
      <pc:sldChg chg="modSp">
        <pc:chgData name="Brennan Parker" userId="S::brennan.parker@transitscreen.com::3ddef0ac-b2ae-4036-bb63-9f2b19763784" providerId="AD" clId="Web-{BB6D691A-FEE2-0CE1-D8A8-EE22BF8EA8DF}" dt="2022-04-07T13:41:14.120" v="2" actId="1076"/>
        <pc:sldMkLst>
          <pc:docMk/>
          <pc:sldMk cId="2832168293" sldId="261"/>
        </pc:sldMkLst>
        <pc:grpChg chg="mod">
          <ac:chgData name="Brennan Parker" userId="S::brennan.parker@transitscreen.com::3ddef0ac-b2ae-4036-bb63-9f2b19763784" providerId="AD" clId="Web-{BB6D691A-FEE2-0CE1-D8A8-EE22BF8EA8DF}" dt="2022-04-07T13:41:14.120" v="2" actId="1076"/>
          <ac:grpSpMkLst>
            <pc:docMk/>
            <pc:sldMk cId="2832168293" sldId="261"/>
            <ac:grpSpMk id="6" creationId="{ACE3983D-B102-A24E-9371-A118F32B979D}"/>
          </ac:grpSpMkLst>
        </pc:grpChg>
      </pc:sldChg>
      <pc:sldChg chg="addSp delSp modSp">
        <pc:chgData name="Brennan Parker" userId="S::brennan.parker@transitscreen.com::3ddef0ac-b2ae-4036-bb63-9f2b19763784" providerId="AD" clId="Web-{BB6D691A-FEE2-0CE1-D8A8-EE22BF8EA8DF}" dt="2022-04-07T13:50:50.803" v="35" actId="20577"/>
        <pc:sldMkLst>
          <pc:docMk/>
          <pc:sldMk cId="1701018107" sldId="262"/>
        </pc:sldMkLst>
        <pc:spChg chg="mod">
          <ac:chgData name="Brennan Parker" userId="S::brennan.parker@transitscreen.com::3ddef0ac-b2ae-4036-bb63-9f2b19763784" providerId="AD" clId="Web-{BB6D691A-FEE2-0CE1-D8A8-EE22BF8EA8DF}" dt="2022-04-07T13:50:50.803" v="35" actId="20577"/>
          <ac:spMkLst>
            <pc:docMk/>
            <pc:sldMk cId="1701018107" sldId="262"/>
            <ac:spMk id="11" creationId="{73AE7592-CE11-E6F1-112D-1DE3D354855E}"/>
          </ac:spMkLst>
        </pc:spChg>
        <pc:spChg chg="mod">
          <ac:chgData name="Brennan Parker" userId="S::brennan.parker@transitscreen.com::3ddef0ac-b2ae-4036-bb63-9f2b19763784" providerId="AD" clId="Web-{BB6D691A-FEE2-0CE1-D8A8-EE22BF8EA8DF}" dt="2022-04-07T13:50:38.536" v="34" actId="20577"/>
          <ac:spMkLst>
            <pc:docMk/>
            <pc:sldMk cId="1701018107" sldId="262"/>
            <ac:spMk id="13" creationId="{D85F9758-2925-F7E3-CE0B-564A9E2F4930}"/>
          </ac:spMkLst>
        </pc:spChg>
        <pc:picChg chg="add mod ord">
          <ac:chgData name="Brennan Parker" userId="S::brennan.parker@transitscreen.com::3ddef0ac-b2ae-4036-bb63-9f2b19763784" providerId="AD" clId="Web-{BB6D691A-FEE2-0CE1-D8A8-EE22BF8EA8DF}" dt="2022-04-07T13:49:32.361" v="28" actId="14100"/>
          <ac:picMkLst>
            <pc:docMk/>
            <pc:sldMk cId="1701018107" sldId="262"/>
            <ac:picMk id="2" creationId="{4989A58D-9F2C-2846-868E-451AEC8F160B}"/>
          </ac:picMkLst>
        </pc:picChg>
        <pc:picChg chg="del">
          <ac:chgData name="Brennan Parker" userId="S::brennan.parker@transitscreen.com::3ddef0ac-b2ae-4036-bb63-9f2b19763784" providerId="AD" clId="Web-{BB6D691A-FEE2-0CE1-D8A8-EE22BF8EA8DF}" dt="2022-04-07T13:48:38.640" v="16"/>
          <ac:picMkLst>
            <pc:docMk/>
            <pc:sldMk cId="1701018107" sldId="262"/>
            <ac:picMk id="7" creationId="{1F9E56D4-5074-365E-FA28-46DEDF26A1E4}"/>
          </ac:picMkLst>
        </pc:picChg>
        <pc:cxnChg chg="mod">
          <ac:chgData name="Brennan Parker" userId="S::brennan.parker@transitscreen.com::3ddef0ac-b2ae-4036-bb63-9f2b19763784" providerId="AD" clId="Web-{BB6D691A-FEE2-0CE1-D8A8-EE22BF8EA8DF}" dt="2022-04-07T13:46:50.479" v="15"/>
          <ac:cxnSpMkLst>
            <pc:docMk/>
            <pc:sldMk cId="1701018107" sldId="262"/>
            <ac:cxnSpMk id="9" creationId="{03DE5FEE-F8F9-092B-C659-DD76554E2963}"/>
          </ac:cxnSpMkLst>
        </pc:cxnChg>
        <pc:cxnChg chg="mod">
          <ac:chgData name="Brennan Parker" userId="S::brennan.parker@transitscreen.com::3ddef0ac-b2ae-4036-bb63-9f2b19763784" providerId="AD" clId="Web-{BB6D691A-FEE2-0CE1-D8A8-EE22BF8EA8DF}" dt="2022-04-07T13:50:03.191" v="31" actId="1076"/>
          <ac:cxnSpMkLst>
            <pc:docMk/>
            <pc:sldMk cId="1701018107" sldId="262"/>
            <ac:cxnSpMk id="15" creationId="{D2432590-E62B-A60C-4DF1-E3DD7E7C45CF}"/>
          </ac:cxnSpMkLst>
        </pc:cxnChg>
      </pc:sldChg>
      <pc:sldChg chg="addSp delSp modSp">
        <pc:chgData name="Brennan Parker" userId="S::brennan.parker@transitscreen.com::3ddef0ac-b2ae-4036-bb63-9f2b19763784" providerId="AD" clId="Web-{BB6D691A-FEE2-0CE1-D8A8-EE22BF8EA8DF}" dt="2022-04-07T13:45:48.085" v="14" actId="1076"/>
        <pc:sldMkLst>
          <pc:docMk/>
          <pc:sldMk cId="934528354" sldId="265"/>
        </pc:sldMkLst>
        <pc:spChg chg="mod">
          <ac:chgData name="Brennan Parker" userId="S::brennan.parker@transitscreen.com::3ddef0ac-b2ae-4036-bb63-9f2b19763784" providerId="AD" clId="Web-{BB6D691A-FEE2-0CE1-D8A8-EE22BF8EA8DF}" dt="2022-04-07T13:42:53.843" v="3" actId="20577"/>
          <ac:spMkLst>
            <pc:docMk/>
            <pc:sldMk cId="934528354" sldId="265"/>
            <ac:spMk id="5" creationId="{F53B299D-C08C-15D8-AE01-DF251F031D62}"/>
          </ac:spMkLst>
        </pc:spChg>
        <pc:picChg chg="del">
          <ac:chgData name="Brennan Parker" userId="S::brennan.parker@transitscreen.com::3ddef0ac-b2ae-4036-bb63-9f2b19763784" providerId="AD" clId="Web-{BB6D691A-FEE2-0CE1-D8A8-EE22BF8EA8DF}" dt="2022-04-07T13:44:40.442" v="4"/>
          <ac:picMkLst>
            <pc:docMk/>
            <pc:sldMk cId="934528354" sldId="265"/>
            <ac:picMk id="3" creationId="{69A6EB3C-8F88-D5E5-623D-FF7354E64305}"/>
          </ac:picMkLst>
        </pc:picChg>
        <pc:picChg chg="add mod modCrop">
          <ac:chgData name="Brennan Parker" userId="S::brennan.parker@transitscreen.com::3ddef0ac-b2ae-4036-bb63-9f2b19763784" providerId="AD" clId="Web-{BB6D691A-FEE2-0CE1-D8A8-EE22BF8EA8DF}" dt="2022-04-07T13:45:48.085" v="14" actId="1076"/>
          <ac:picMkLst>
            <pc:docMk/>
            <pc:sldMk cId="934528354" sldId="265"/>
            <ac:picMk id="12" creationId="{B1657359-24AA-3D77-E96A-230F4B420A62}"/>
          </ac:picMkLst>
        </pc:picChg>
      </pc:sldChg>
    </pc:docChg>
  </pc:docChgLst>
  <pc:docChgLst>
    <pc:chgData name="Brennan Parker" userId="S::brennan.parker@transitscreen.com::3ddef0ac-b2ae-4036-bb63-9f2b19763784" providerId="AD" clId="Web-{62856910-6307-7741-2218-1469BFB461A8}"/>
    <pc:docChg chg="addSld modSld">
      <pc:chgData name="Brennan Parker" userId="S::brennan.parker@transitscreen.com::3ddef0ac-b2ae-4036-bb63-9f2b19763784" providerId="AD" clId="Web-{62856910-6307-7741-2218-1469BFB461A8}" dt="2022-03-31T19:28:38.567" v="183" actId="20577"/>
      <pc:docMkLst>
        <pc:docMk/>
      </pc:docMkLst>
      <pc:sldChg chg="addSp modSp mod setBg">
        <pc:chgData name="Brennan Parker" userId="S::brennan.parker@transitscreen.com::3ddef0ac-b2ae-4036-bb63-9f2b19763784" providerId="AD" clId="Web-{62856910-6307-7741-2218-1469BFB461A8}" dt="2022-03-31T18:50:01.878" v="99"/>
        <pc:sldMkLst>
          <pc:docMk/>
          <pc:sldMk cId="1982152248" sldId="259"/>
        </pc:sldMkLst>
        <pc:spChg chg="add mod">
          <ac:chgData name="Brennan Parker" userId="S::brennan.parker@transitscreen.com::3ddef0ac-b2ae-4036-bb63-9f2b19763784" providerId="AD" clId="Web-{62856910-6307-7741-2218-1469BFB461A8}" dt="2022-03-31T18:50:01.878" v="99"/>
          <ac:spMkLst>
            <pc:docMk/>
            <pc:sldMk cId="1982152248" sldId="259"/>
            <ac:spMk id="2" creationId="{00CDA1C1-94E3-3135-FE0C-A955D1AD8FB5}"/>
          </ac:spMkLst>
        </pc:spChg>
        <pc:spChg chg="add mod">
          <ac:chgData name="Brennan Parker" userId="S::brennan.parker@transitscreen.com::3ddef0ac-b2ae-4036-bb63-9f2b19763784" providerId="AD" clId="Web-{62856910-6307-7741-2218-1469BFB461A8}" dt="2022-03-31T18:47:53.812" v="89" actId="20577"/>
          <ac:spMkLst>
            <pc:docMk/>
            <pc:sldMk cId="1982152248" sldId="259"/>
            <ac:spMk id="3" creationId="{C35EEE71-67A2-ED52-7C5D-F09FFE99C64D}"/>
          </ac:spMkLst>
        </pc:spChg>
      </pc:sldChg>
      <pc:sldChg chg="addSp delSp modSp new mod setBg">
        <pc:chgData name="Brennan Parker" userId="S::brennan.parker@transitscreen.com::3ddef0ac-b2ae-4036-bb63-9f2b19763784" providerId="AD" clId="Web-{62856910-6307-7741-2218-1469BFB461A8}" dt="2022-03-31T19:28:38.567" v="183" actId="20577"/>
        <pc:sldMkLst>
          <pc:docMk/>
          <pc:sldMk cId="330427740" sldId="260"/>
        </pc:sldMkLst>
        <pc:spChg chg="add mod">
          <ac:chgData name="Brennan Parker" userId="S::brennan.parker@transitscreen.com::3ddef0ac-b2ae-4036-bb63-9f2b19763784" providerId="AD" clId="Web-{62856910-6307-7741-2218-1469BFB461A8}" dt="2022-03-31T19:26:25.455" v="147" actId="1076"/>
          <ac:spMkLst>
            <pc:docMk/>
            <pc:sldMk cId="330427740" sldId="260"/>
            <ac:spMk id="2" creationId="{7E5F075C-74DE-743A-B34D-6E41F2C8FA2E}"/>
          </ac:spMkLst>
        </pc:spChg>
        <pc:spChg chg="del">
          <ac:chgData name="Brennan Parker" userId="S::brennan.parker@transitscreen.com::3ddef0ac-b2ae-4036-bb63-9f2b19763784" providerId="AD" clId="Web-{62856910-6307-7741-2218-1469BFB461A8}" dt="2022-03-31T18:52:22.319" v="101"/>
          <ac:spMkLst>
            <pc:docMk/>
            <pc:sldMk cId="330427740" sldId="260"/>
            <ac:spMk id="2" creationId="{FB4847D3-262B-C1F1-D9B9-4525E7251C16}"/>
          </ac:spMkLst>
        </pc:spChg>
        <pc:spChg chg="add mod">
          <ac:chgData name="Brennan Parker" userId="S::brennan.parker@transitscreen.com::3ddef0ac-b2ae-4036-bb63-9f2b19763784" providerId="AD" clId="Web-{62856910-6307-7741-2218-1469BFB461A8}" dt="2022-03-31T19:27:18.534" v="155" actId="20577"/>
          <ac:spMkLst>
            <pc:docMk/>
            <pc:sldMk cId="330427740" sldId="260"/>
            <ac:spMk id="3" creationId="{7A1EFEA5-4E7D-6DE3-EC22-7C56492FDF0E}"/>
          </ac:spMkLst>
        </pc:spChg>
        <pc:spChg chg="del mod">
          <ac:chgData name="Brennan Parker" userId="S::brennan.parker@transitscreen.com::3ddef0ac-b2ae-4036-bb63-9f2b19763784" providerId="AD" clId="Web-{62856910-6307-7741-2218-1469BFB461A8}" dt="2022-03-31T18:52:26.507" v="103"/>
          <ac:spMkLst>
            <pc:docMk/>
            <pc:sldMk cId="330427740" sldId="260"/>
            <ac:spMk id="3" creationId="{B3A54AB2-C3CF-8BED-59A9-145296EF8FE5}"/>
          </ac:spMkLst>
        </pc:spChg>
        <pc:spChg chg="add mod">
          <ac:chgData name="Brennan Parker" userId="S::brennan.parker@transitscreen.com::3ddef0ac-b2ae-4036-bb63-9f2b19763784" providerId="AD" clId="Web-{62856910-6307-7741-2218-1469BFB461A8}" dt="2022-03-31T19:28:38.567" v="183" actId="20577"/>
          <ac:spMkLst>
            <pc:docMk/>
            <pc:sldMk cId="330427740" sldId="260"/>
            <ac:spMk id="4" creationId="{5A862419-83B8-6859-8DDA-A8D473092D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A5B35-8B67-4542-B5DD-AED99E99E226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143000"/>
            <a:ext cx="4473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AA084-744F-4744-88C3-02C79AB57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2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AA084-744F-4744-88C3-02C79AB57A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338" y="623535"/>
            <a:ext cx="4695825" cy="1326444"/>
          </a:xfrm>
        </p:spPr>
        <p:txBody>
          <a:bodyPr anchor="b"/>
          <a:lstStyle>
            <a:lvl1pPr algn="ctr">
              <a:defRPr sz="8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563" y="2001132"/>
            <a:ext cx="4143375" cy="919868"/>
          </a:xfrm>
        </p:spPr>
        <p:txBody>
          <a:bodyPr/>
          <a:lstStyle>
            <a:lvl1pPr marL="0" indent="0" algn="ctr">
              <a:buNone/>
              <a:defRPr sz="3480"/>
            </a:lvl1pPr>
            <a:lvl2pPr marL="662940" indent="0" algn="ctr">
              <a:buNone/>
              <a:defRPr sz="2900"/>
            </a:lvl2pPr>
            <a:lvl3pPr marL="1325880" indent="0" algn="ctr">
              <a:buNone/>
              <a:defRPr sz="2610"/>
            </a:lvl3pPr>
            <a:lvl4pPr marL="1988820" indent="0" algn="ctr">
              <a:buNone/>
              <a:defRPr sz="2320"/>
            </a:lvl4pPr>
            <a:lvl5pPr marL="2651760" indent="0" algn="ctr">
              <a:buNone/>
              <a:defRPr sz="2320"/>
            </a:lvl5pPr>
            <a:lvl6pPr marL="3314700" indent="0" algn="ctr">
              <a:buNone/>
              <a:defRPr sz="2320"/>
            </a:lvl6pPr>
            <a:lvl7pPr marL="3977640" indent="0" algn="ctr">
              <a:buNone/>
              <a:defRPr sz="2320"/>
            </a:lvl7pPr>
            <a:lvl8pPr marL="4640580" indent="0" algn="ctr">
              <a:buNone/>
              <a:defRPr sz="2320"/>
            </a:lvl8pPr>
            <a:lvl9pPr marL="5303520" indent="0" algn="ctr">
              <a:buNone/>
              <a:defRPr sz="2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0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1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53471" y="202847"/>
            <a:ext cx="1191220" cy="3228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9810" y="202847"/>
            <a:ext cx="3504605" cy="32287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6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9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32" y="949855"/>
            <a:ext cx="4764881" cy="1584854"/>
          </a:xfrm>
        </p:spPr>
        <p:txBody>
          <a:bodyPr anchor="b"/>
          <a:lstStyle>
            <a:lvl1pPr>
              <a:defRPr sz="8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932" y="2549703"/>
            <a:ext cx="4764881" cy="833437"/>
          </a:xfrm>
        </p:spPr>
        <p:txBody>
          <a:bodyPr/>
          <a:lstStyle>
            <a:lvl1pPr marL="0" indent="0">
              <a:buNone/>
              <a:defRPr sz="3480">
                <a:solidFill>
                  <a:schemeClr val="tx1"/>
                </a:solidFill>
              </a:defRPr>
            </a:lvl1pPr>
            <a:lvl2pPr marL="6629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325880" indent="0">
              <a:buNone/>
              <a:defRPr sz="2610">
                <a:solidFill>
                  <a:schemeClr val="tx1">
                    <a:tint val="75000"/>
                  </a:schemeClr>
                </a:solidFill>
              </a:defRPr>
            </a:lvl3pPr>
            <a:lvl4pPr marL="198882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4pPr>
            <a:lvl5pPr marL="265176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5pPr>
            <a:lvl6pPr marL="331470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6pPr>
            <a:lvl7pPr marL="397764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7pPr>
            <a:lvl8pPr marL="464058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8pPr>
            <a:lvl9pPr marL="530352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0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809" y="1014236"/>
            <a:ext cx="2347913" cy="2417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96778" y="1014236"/>
            <a:ext cx="2347913" cy="2417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29" y="202848"/>
            <a:ext cx="4764881" cy="7364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530" y="933979"/>
            <a:ext cx="2337122" cy="457729"/>
          </a:xfrm>
        </p:spPr>
        <p:txBody>
          <a:bodyPr anchor="b"/>
          <a:lstStyle>
            <a:lvl1pPr marL="0" indent="0">
              <a:buNone/>
              <a:defRPr sz="3480" b="1"/>
            </a:lvl1pPr>
            <a:lvl2pPr marL="662940" indent="0">
              <a:buNone/>
              <a:defRPr sz="2900" b="1"/>
            </a:lvl2pPr>
            <a:lvl3pPr marL="1325880" indent="0">
              <a:buNone/>
              <a:defRPr sz="2610" b="1"/>
            </a:lvl3pPr>
            <a:lvl4pPr marL="1988820" indent="0">
              <a:buNone/>
              <a:defRPr sz="2320" b="1"/>
            </a:lvl4pPr>
            <a:lvl5pPr marL="2651760" indent="0">
              <a:buNone/>
              <a:defRPr sz="2320" b="1"/>
            </a:lvl5pPr>
            <a:lvl6pPr marL="3314700" indent="0">
              <a:buNone/>
              <a:defRPr sz="2320" b="1"/>
            </a:lvl6pPr>
            <a:lvl7pPr marL="3977640" indent="0">
              <a:buNone/>
              <a:defRPr sz="2320" b="1"/>
            </a:lvl7pPr>
            <a:lvl8pPr marL="4640580" indent="0">
              <a:buNone/>
              <a:defRPr sz="2320" b="1"/>
            </a:lvl8pPr>
            <a:lvl9pPr marL="5303520" indent="0">
              <a:buNone/>
              <a:defRPr sz="2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530" y="1391709"/>
            <a:ext cx="2337122" cy="2046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96778" y="933979"/>
            <a:ext cx="2348632" cy="457729"/>
          </a:xfrm>
        </p:spPr>
        <p:txBody>
          <a:bodyPr anchor="b"/>
          <a:lstStyle>
            <a:lvl1pPr marL="0" indent="0">
              <a:buNone/>
              <a:defRPr sz="3480" b="1"/>
            </a:lvl1pPr>
            <a:lvl2pPr marL="662940" indent="0">
              <a:buNone/>
              <a:defRPr sz="2900" b="1"/>
            </a:lvl2pPr>
            <a:lvl3pPr marL="1325880" indent="0">
              <a:buNone/>
              <a:defRPr sz="2610" b="1"/>
            </a:lvl3pPr>
            <a:lvl4pPr marL="1988820" indent="0">
              <a:buNone/>
              <a:defRPr sz="2320" b="1"/>
            </a:lvl4pPr>
            <a:lvl5pPr marL="2651760" indent="0">
              <a:buNone/>
              <a:defRPr sz="2320" b="1"/>
            </a:lvl5pPr>
            <a:lvl6pPr marL="3314700" indent="0">
              <a:buNone/>
              <a:defRPr sz="2320" b="1"/>
            </a:lvl6pPr>
            <a:lvl7pPr marL="3977640" indent="0">
              <a:buNone/>
              <a:defRPr sz="2320" b="1"/>
            </a:lvl7pPr>
            <a:lvl8pPr marL="4640580" indent="0">
              <a:buNone/>
              <a:defRPr sz="2320" b="1"/>
            </a:lvl8pPr>
            <a:lvl9pPr marL="5303520" indent="0">
              <a:buNone/>
              <a:defRPr sz="2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96778" y="1391709"/>
            <a:ext cx="2348632" cy="2046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7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29" y="254000"/>
            <a:ext cx="1781795" cy="889000"/>
          </a:xfrm>
        </p:spPr>
        <p:txBody>
          <a:bodyPr anchor="b"/>
          <a:lstStyle>
            <a:lvl1pPr>
              <a:defRPr sz="4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8632" y="548571"/>
            <a:ext cx="2796778" cy="2707569"/>
          </a:xfrm>
        </p:spPr>
        <p:txBody>
          <a:bodyPr/>
          <a:lstStyle>
            <a:lvl1pPr>
              <a:defRPr sz="4640"/>
            </a:lvl1pPr>
            <a:lvl2pPr>
              <a:defRPr sz="4060"/>
            </a:lvl2pPr>
            <a:lvl3pPr>
              <a:defRPr sz="348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29" y="1143000"/>
            <a:ext cx="1781795" cy="2117549"/>
          </a:xfrm>
        </p:spPr>
        <p:txBody>
          <a:bodyPr/>
          <a:lstStyle>
            <a:lvl1pPr marL="0" indent="0">
              <a:buNone/>
              <a:defRPr sz="2320"/>
            </a:lvl1pPr>
            <a:lvl2pPr marL="662940" indent="0">
              <a:buNone/>
              <a:defRPr sz="2030"/>
            </a:lvl2pPr>
            <a:lvl3pPr marL="1325880" indent="0">
              <a:buNone/>
              <a:defRPr sz="1740"/>
            </a:lvl3pPr>
            <a:lvl4pPr marL="1988820" indent="0">
              <a:buNone/>
              <a:defRPr sz="1450"/>
            </a:lvl4pPr>
            <a:lvl5pPr marL="2651760" indent="0">
              <a:buNone/>
              <a:defRPr sz="1450"/>
            </a:lvl5pPr>
            <a:lvl6pPr marL="3314700" indent="0">
              <a:buNone/>
              <a:defRPr sz="1450"/>
            </a:lvl6pPr>
            <a:lvl7pPr marL="3977640" indent="0">
              <a:buNone/>
              <a:defRPr sz="1450"/>
            </a:lvl7pPr>
            <a:lvl8pPr marL="4640580" indent="0">
              <a:buNone/>
              <a:defRPr sz="1450"/>
            </a:lvl8pPr>
            <a:lvl9pPr marL="5303520" indent="0">
              <a:buNone/>
              <a:defRPr sz="1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29" y="254000"/>
            <a:ext cx="1781795" cy="889000"/>
          </a:xfrm>
        </p:spPr>
        <p:txBody>
          <a:bodyPr anchor="b"/>
          <a:lstStyle>
            <a:lvl1pPr>
              <a:defRPr sz="4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48632" y="548571"/>
            <a:ext cx="2796778" cy="2707569"/>
          </a:xfrm>
        </p:spPr>
        <p:txBody>
          <a:bodyPr anchor="t"/>
          <a:lstStyle>
            <a:lvl1pPr marL="0" indent="0">
              <a:buNone/>
              <a:defRPr sz="4640"/>
            </a:lvl1pPr>
            <a:lvl2pPr marL="662940" indent="0">
              <a:buNone/>
              <a:defRPr sz="4060"/>
            </a:lvl2pPr>
            <a:lvl3pPr marL="1325880" indent="0">
              <a:buNone/>
              <a:defRPr sz="3480"/>
            </a:lvl3pPr>
            <a:lvl4pPr marL="1988820" indent="0">
              <a:buNone/>
              <a:defRPr sz="2900"/>
            </a:lvl4pPr>
            <a:lvl5pPr marL="2651760" indent="0">
              <a:buNone/>
              <a:defRPr sz="2900"/>
            </a:lvl5pPr>
            <a:lvl6pPr marL="3314700" indent="0">
              <a:buNone/>
              <a:defRPr sz="2900"/>
            </a:lvl6pPr>
            <a:lvl7pPr marL="3977640" indent="0">
              <a:buNone/>
              <a:defRPr sz="2900"/>
            </a:lvl7pPr>
            <a:lvl8pPr marL="4640580" indent="0">
              <a:buNone/>
              <a:defRPr sz="2900"/>
            </a:lvl8pPr>
            <a:lvl9pPr marL="5303520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29" y="1143000"/>
            <a:ext cx="1781795" cy="2117549"/>
          </a:xfrm>
        </p:spPr>
        <p:txBody>
          <a:bodyPr/>
          <a:lstStyle>
            <a:lvl1pPr marL="0" indent="0">
              <a:buNone/>
              <a:defRPr sz="2320"/>
            </a:lvl1pPr>
            <a:lvl2pPr marL="662940" indent="0">
              <a:buNone/>
              <a:defRPr sz="2030"/>
            </a:lvl2pPr>
            <a:lvl3pPr marL="1325880" indent="0">
              <a:buNone/>
              <a:defRPr sz="1740"/>
            </a:lvl3pPr>
            <a:lvl4pPr marL="1988820" indent="0">
              <a:buNone/>
              <a:defRPr sz="1450"/>
            </a:lvl4pPr>
            <a:lvl5pPr marL="2651760" indent="0">
              <a:buNone/>
              <a:defRPr sz="1450"/>
            </a:lvl5pPr>
            <a:lvl6pPr marL="3314700" indent="0">
              <a:buNone/>
              <a:defRPr sz="1450"/>
            </a:lvl6pPr>
            <a:lvl7pPr marL="3977640" indent="0">
              <a:buNone/>
              <a:defRPr sz="1450"/>
            </a:lvl7pPr>
            <a:lvl8pPr marL="4640580" indent="0">
              <a:buNone/>
              <a:defRPr sz="1450"/>
            </a:lvl8pPr>
            <a:lvl9pPr marL="5303520" indent="0">
              <a:buNone/>
              <a:defRPr sz="1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9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810" y="202848"/>
            <a:ext cx="4764881" cy="73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810" y="1014236"/>
            <a:ext cx="4764881" cy="2417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9809" y="3531307"/>
            <a:ext cx="1243013" cy="202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9991" y="3531307"/>
            <a:ext cx="1864519" cy="202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01678" y="3531307"/>
            <a:ext cx="1243013" cy="202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6690B-A0F7-AEBB-EE8F-7EE5D3FE83D8}"/>
              </a:ext>
            </a:extLst>
          </p:cNvPr>
          <p:cNvSpPr txBox="1"/>
          <p:nvPr/>
        </p:nvSpPr>
        <p:spPr>
          <a:xfrm>
            <a:off x="1266322" y="1874520"/>
            <a:ext cx="29918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Please check in with receptionist upon arrival in the lobby.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DE9EC-B7E1-93E7-8E48-C5E45B7136B5}"/>
              </a:ext>
            </a:extLst>
          </p:cNvPr>
          <p:cNvSpPr txBox="1"/>
          <p:nvPr/>
        </p:nvSpPr>
        <p:spPr>
          <a:xfrm>
            <a:off x="405183" y="1081174"/>
            <a:ext cx="47152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WELCOME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A8F739-81AA-7648-91D4-7BA34B2909C9}"/>
              </a:ext>
            </a:extLst>
          </p:cNvPr>
          <p:cNvSpPr/>
          <p:nvPr/>
        </p:nvSpPr>
        <p:spPr>
          <a:xfrm>
            <a:off x="832449" y="1435117"/>
            <a:ext cx="3793198" cy="1339167"/>
          </a:xfrm>
          <a:custGeom>
            <a:avLst/>
            <a:gdLst>
              <a:gd name="connsiteX0" fmla="*/ 0 w 3793198"/>
              <a:gd name="connsiteY0" fmla="*/ 1293446 h 1339167"/>
              <a:gd name="connsiteX1" fmla="*/ 3747478 w 3793198"/>
              <a:gd name="connsiteY1" fmla="*/ 1293446 h 1339167"/>
              <a:gd name="connsiteX2" fmla="*/ 3747478 w 3793198"/>
              <a:gd name="connsiteY2" fmla="*/ 1339165 h 1339167"/>
              <a:gd name="connsiteX3" fmla="*/ 0 w 3793198"/>
              <a:gd name="connsiteY3" fmla="*/ 1339165 h 1339167"/>
              <a:gd name="connsiteX4" fmla="*/ 3325483 w 3793198"/>
              <a:gd name="connsiteY4" fmla="*/ 0 h 1339167"/>
              <a:gd name="connsiteX5" fmla="*/ 3792625 w 3793198"/>
              <a:gd name="connsiteY5" fmla="*/ 0 h 1339167"/>
              <a:gd name="connsiteX6" fmla="*/ 3792625 w 3793198"/>
              <a:gd name="connsiteY6" fmla="*/ 1 h 1339167"/>
              <a:gd name="connsiteX7" fmla="*/ 3793198 w 3793198"/>
              <a:gd name="connsiteY7" fmla="*/ 1 h 1339167"/>
              <a:gd name="connsiteX8" fmla="*/ 3793198 w 3793198"/>
              <a:gd name="connsiteY8" fmla="*/ 1339167 h 1339167"/>
              <a:gd name="connsiteX9" fmla="*/ 3747479 w 3793198"/>
              <a:gd name="connsiteY9" fmla="*/ 1339167 h 1339167"/>
              <a:gd name="connsiteX10" fmla="*/ 3747479 w 3793198"/>
              <a:gd name="connsiteY10" fmla="*/ 45719 h 1339167"/>
              <a:gd name="connsiteX11" fmla="*/ 3325483 w 3793198"/>
              <a:gd name="connsiteY11" fmla="*/ 45719 h 1339167"/>
              <a:gd name="connsiteX12" fmla="*/ 0 w 3793198"/>
              <a:gd name="connsiteY12" fmla="*/ 0 h 1339167"/>
              <a:gd name="connsiteX13" fmla="*/ 467142 w 3793198"/>
              <a:gd name="connsiteY13" fmla="*/ 0 h 1339167"/>
              <a:gd name="connsiteX14" fmla="*/ 467142 w 3793198"/>
              <a:gd name="connsiteY14" fmla="*/ 45719 h 1339167"/>
              <a:gd name="connsiteX15" fmla="*/ 45719 w 3793198"/>
              <a:gd name="connsiteY15" fmla="*/ 45719 h 1339167"/>
              <a:gd name="connsiteX16" fmla="*/ 45719 w 3793198"/>
              <a:gd name="connsiteY16" fmla="*/ 1292815 h 1339167"/>
              <a:gd name="connsiteX17" fmla="*/ 0 w 3793198"/>
              <a:gd name="connsiteY17" fmla="*/ 1292815 h 1339167"/>
              <a:gd name="connsiteX18" fmla="*/ 0 w 3793198"/>
              <a:gd name="connsiteY18" fmla="*/ 1 h 1339167"/>
              <a:gd name="connsiteX19" fmla="*/ 0 w 3793198"/>
              <a:gd name="connsiteY19" fmla="*/ 1 h 1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93198" h="1339167">
                <a:moveTo>
                  <a:pt x="0" y="1293446"/>
                </a:moveTo>
                <a:lnTo>
                  <a:pt x="3747478" y="1293446"/>
                </a:lnTo>
                <a:lnTo>
                  <a:pt x="3747478" y="1339165"/>
                </a:lnTo>
                <a:lnTo>
                  <a:pt x="0" y="1339165"/>
                </a:lnTo>
                <a:close/>
                <a:moveTo>
                  <a:pt x="3325483" y="0"/>
                </a:moveTo>
                <a:lnTo>
                  <a:pt x="3792625" y="0"/>
                </a:lnTo>
                <a:lnTo>
                  <a:pt x="3792625" y="1"/>
                </a:lnTo>
                <a:lnTo>
                  <a:pt x="3793198" y="1"/>
                </a:lnTo>
                <a:lnTo>
                  <a:pt x="3793198" y="1339167"/>
                </a:lnTo>
                <a:lnTo>
                  <a:pt x="3747479" y="1339167"/>
                </a:lnTo>
                <a:lnTo>
                  <a:pt x="3747479" y="45719"/>
                </a:lnTo>
                <a:lnTo>
                  <a:pt x="3325483" y="45719"/>
                </a:lnTo>
                <a:close/>
                <a:moveTo>
                  <a:pt x="0" y="0"/>
                </a:moveTo>
                <a:lnTo>
                  <a:pt x="467142" y="0"/>
                </a:lnTo>
                <a:lnTo>
                  <a:pt x="467142" y="45719"/>
                </a:lnTo>
                <a:lnTo>
                  <a:pt x="45719" y="45719"/>
                </a:lnTo>
                <a:lnTo>
                  <a:pt x="45719" y="1292815"/>
                </a:lnTo>
                <a:lnTo>
                  <a:pt x="0" y="1292815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5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2F0D32A-B53C-6442-9B32-3B3A72E23285}"/>
              </a:ext>
            </a:extLst>
          </p:cNvPr>
          <p:cNvSpPr/>
          <p:nvPr/>
        </p:nvSpPr>
        <p:spPr>
          <a:xfrm>
            <a:off x="762000" y="826272"/>
            <a:ext cx="4074160" cy="2351709"/>
          </a:xfrm>
          <a:prstGeom prst="roundRect">
            <a:avLst/>
          </a:prstGeom>
          <a:solidFill>
            <a:schemeClr val="bg1"/>
          </a:solidFill>
          <a:ln/>
          <a:effectLst>
            <a:outerShdw blurRad="354075" dist="19050" dir="5400000" algn="ctr" rotWithShape="0">
              <a:srgbClr val="000000">
                <a:alpha val="37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61E94-E102-6333-98A2-3304FC708F83}"/>
              </a:ext>
            </a:extLst>
          </p:cNvPr>
          <p:cNvSpPr txBox="1"/>
          <p:nvPr/>
        </p:nvSpPr>
        <p:spPr>
          <a:xfrm>
            <a:off x="1053733" y="1493848"/>
            <a:ext cx="34170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F1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Alert</a:t>
            </a:r>
            <a:endParaRPr lang="en-US" dirty="0">
              <a:solidFill>
                <a:srgbClr val="0F1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280A9-F545-C512-E0EA-4DA462D72C55}"/>
              </a:ext>
            </a:extLst>
          </p:cNvPr>
          <p:cNvSpPr txBox="1"/>
          <p:nvPr/>
        </p:nvSpPr>
        <p:spPr>
          <a:xfrm>
            <a:off x="967225" y="2114492"/>
            <a:ext cx="36989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Lorem ipsum dolor sit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adipiscingelit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sed do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dolore magna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aliquut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rgbClr val="0F1D5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ad.</a:t>
            </a:r>
            <a:endParaRPr lang="en-US" sz="1400" dirty="0">
              <a:solidFill>
                <a:srgbClr val="0F1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F43351-2448-834E-8A20-65FEC984E2E8}"/>
              </a:ext>
            </a:extLst>
          </p:cNvPr>
          <p:cNvGrpSpPr/>
          <p:nvPr/>
        </p:nvGrpSpPr>
        <p:grpSpPr>
          <a:xfrm>
            <a:off x="2394789" y="489779"/>
            <a:ext cx="843786" cy="843786"/>
            <a:chOff x="2340357" y="560899"/>
            <a:chExt cx="843786" cy="84378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1E0710F-4FFC-334F-A4F8-87B9ABE0E283}"/>
                </a:ext>
              </a:extLst>
            </p:cNvPr>
            <p:cNvSpPr/>
            <p:nvPr/>
          </p:nvSpPr>
          <p:spPr>
            <a:xfrm>
              <a:off x="2340357" y="560899"/>
              <a:ext cx="843786" cy="843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68437" sx="107377" sy="107377" algn="ctr" rotWithShape="0">
                <a:prstClr val="black">
                  <a:alpha val="1643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Graphic 2" descr="Tools with solid fill">
              <a:extLst>
                <a:ext uri="{FF2B5EF4-FFF2-40B4-BE49-F238E27FC236}">
                  <a16:creationId xmlns:a16="http://schemas.microsoft.com/office/drawing/2014/main" id="{846322CF-50BF-C242-BD91-5BE0ED84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05403" y="721182"/>
              <a:ext cx="523220" cy="523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80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4FF">
            <a:alpha val="3483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5E6718-0000-8041-9E6C-C443C648DCC1}"/>
              </a:ext>
            </a:extLst>
          </p:cNvPr>
          <p:cNvSpPr txBox="1"/>
          <p:nvPr/>
        </p:nvSpPr>
        <p:spPr>
          <a:xfrm>
            <a:off x="2780617" y="925003"/>
            <a:ext cx="2494611" cy="4120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Closure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C30A0D-106B-EA41-9293-8B3D2C2DC211}"/>
              </a:ext>
            </a:extLst>
          </p:cNvPr>
          <p:cNvSpPr txBox="1"/>
          <p:nvPr/>
        </p:nvSpPr>
        <p:spPr>
          <a:xfrm>
            <a:off x="2773877" y="1325113"/>
            <a:ext cx="24859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about closure goes here. 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error sit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accusantiumdoloremque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laudantium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totam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rem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aperiam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ipsa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err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>
              <a:solidFill>
                <a:srgbClr val="081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2B6BE-4168-0C4F-879B-D6DF5F601154}"/>
              </a:ext>
            </a:extLst>
          </p:cNvPr>
          <p:cNvSpPr txBox="1"/>
          <p:nvPr/>
        </p:nvSpPr>
        <p:spPr>
          <a:xfrm>
            <a:off x="2780616" y="2196650"/>
            <a:ext cx="1152895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  <a:p>
            <a:r>
              <a:rPr lang="en-US" sz="10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April 18 – Friday April 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74566-1E45-5440-A6ED-81887CFE87B0}"/>
              </a:ext>
            </a:extLst>
          </p:cNvPr>
          <p:cNvSpPr txBox="1"/>
          <p:nvPr/>
        </p:nvSpPr>
        <p:spPr>
          <a:xfrm>
            <a:off x="4027922" y="2196650"/>
            <a:ext cx="1045850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  <a:p>
            <a:r>
              <a:rPr lang="en-US" sz="10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lobby – K St. Entrance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3A2034-52A9-B64F-A34E-C8F540B7FBAF}"/>
              </a:ext>
            </a:extLst>
          </p:cNvPr>
          <p:cNvSpPr/>
          <p:nvPr/>
        </p:nvSpPr>
        <p:spPr>
          <a:xfrm>
            <a:off x="4790288" y="-1"/>
            <a:ext cx="431562" cy="721035"/>
          </a:xfrm>
          <a:prstGeom prst="rect">
            <a:avLst/>
          </a:prstGeom>
          <a:solidFill>
            <a:srgbClr val="FD4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552C84A7-1FBD-9640-8CF8-F18BBE6F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r="12360"/>
          <a:stretch/>
        </p:blipFill>
        <p:spPr>
          <a:xfrm>
            <a:off x="302650" y="609215"/>
            <a:ext cx="2327085" cy="2591567"/>
          </a:xfrm>
          <a:prstGeom prst="roundRect">
            <a:avLst/>
          </a:prstGeom>
          <a:effectLst>
            <a:outerShdw blurRad="156971" algn="ctr" rotWithShape="0">
              <a:prstClr val="black">
                <a:alpha val="11866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3ABE5D-6AC7-5C45-A4CC-6C2A5987578C}"/>
              </a:ext>
            </a:extLst>
          </p:cNvPr>
          <p:cNvSpPr/>
          <p:nvPr/>
        </p:nvSpPr>
        <p:spPr>
          <a:xfrm>
            <a:off x="0" y="2825703"/>
            <a:ext cx="807980" cy="984298"/>
          </a:xfrm>
          <a:prstGeom prst="rect">
            <a:avLst/>
          </a:prstGeom>
          <a:solidFill>
            <a:srgbClr val="FD4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860338-1BDF-AD40-B0DF-2B51F213DA3E}"/>
              </a:ext>
            </a:extLst>
          </p:cNvPr>
          <p:cNvGrpSpPr/>
          <p:nvPr/>
        </p:nvGrpSpPr>
        <p:grpSpPr>
          <a:xfrm>
            <a:off x="4666871" y="2981763"/>
            <a:ext cx="678396" cy="672177"/>
            <a:chOff x="1779352" y="2983832"/>
            <a:chExt cx="678396" cy="672177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EAD03C1-C113-E643-890D-5942E5C9D68B}"/>
                </a:ext>
              </a:extLst>
            </p:cNvPr>
            <p:cNvSpPr/>
            <p:nvPr/>
          </p:nvSpPr>
          <p:spPr>
            <a:xfrm>
              <a:off x="1779352" y="2983832"/>
              <a:ext cx="678396" cy="672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3941" sx="102000" sy="102000" algn="ctr" rotWithShape="0">
                <a:prstClr val="black">
                  <a:alpha val="20423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 descr="No sign with solid fill">
              <a:extLst>
                <a:ext uri="{FF2B5EF4-FFF2-40B4-BE49-F238E27FC236}">
                  <a16:creationId xmlns:a16="http://schemas.microsoft.com/office/drawing/2014/main" id="{A075FD38-EA00-0240-95D6-5A9DAF910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4778" y="3068339"/>
              <a:ext cx="507544" cy="50754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09DE40-C1E9-CE40-A06C-C37369EE8D97}"/>
              </a:ext>
            </a:extLst>
          </p:cNvPr>
          <p:cNvGrpSpPr/>
          <p:nvPr/>
        </p:nvGrpSpPr>
        <p:grpSpPr>
          <a:xfrm>
            <a:off x="527999" y="2630226"/>
            <a:ext cx="474009" cy="469664"/>
            <a:chOff x="1779352" y="2983832"/>
            <a:chExt cx="678396" cy="67217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225988D-9EEF-5042-872F-F3A8E1C4E13C}"/>
                </a:ext>
              </a:extLst>
            </p:cNvPr>
            <p:cNvSpPr/>
            <p:nvPr/>
          </p:nvSpPr>
          <p:spPr>
            <a:xfrm>
              <a:off x="1779352" y="2983832"/>
              <a:ext cx="678396" cy="672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3941" sx="102000" sy="102000" algn="ctr" rotWithShape="0">
                <a:prstClr val="black">
                  <a:alpha val="20423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No sign with solid fill">
              <a:extLst>
                <a:ext uri="{FF2B5EF4-FFF2-40B4-BE49-F238E27FC236}">
                  <a16:creationId xmlns:a16="http://schemas.microsoft.com/office/drawing/2014/main" id="{E980830E-4E30-AD4C-8F0E-2653D0088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4778" y="3068339"/>
              <a:ext cx="507544" cy="50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74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331025-85BF-E0A2-A188-9D1660753AC3}"/>
              </a:ext>
            </a:extLst>
          </p:cNvPr>
          <p:cNvSpPr/>
          <p:nvPr/>
        </p:nvSpPr>
        <p:spPr>
          <a:xfrm>
            <a:off x="-5130" y="803305"/>
            <a:ext cx="5529625" cy="254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AFBAC4-4FF4-5254-CC10-29FFCDBBA533}"/>
              </a:ext>
            </a:extLst>
          </p:cNvPr>
          <p:cNvCxnSpPr>
            <a:cxnSpLocks/>
          </p:cNvCxnSpPr>
          <p:nvPr/>
        </p:nvCxnSpPr>
        <p:spPr>
          <a:xfrm>
            <a:off x="1817920" y="801533"/>
            <a:ext cx="3376024" cy="0"/>
          </a:xfrm>
          <a:prstGeom prst="straightConnector1">
            <a:avLst/>
          </a:prstGeom>
          <a:ln w="12700">
            <a:solidFill>
              <a:srgbClr val="FD4A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3B299D-C08C-15D8-AE01-DF251F031D62}"/>
              </a:ext>
            </a:extLst>
          </p:cNvPr>
          <p:cNvSpPr txBox="1"/>
          <p:nvPr/>
        </p:nvSpPr>
        <p:spPr>
          <a:xfrm>
            <a:off x="1909973" y="1109464"/>
            <a:ext cx="228313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F1D58"/>
                </a:solidFill>
                <a:latin typeface="Arial"/>
                <a:cs typeface="Arial"/>
              </a:rPr>
              <a:t>Fire Drill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A9A65-3AA6-D889-876F-9955D8491CAD}"/>
              </a:ext>
            </a:extLst>
          </p:cNvPr>
          <p:cNvSpPr txBox="1"/>
          <p:nvPr/>
        </p:nvSpPr>
        <p:spPr>
          <a:xfrm>
            <a:off x="1655729" y="2301672"/>
            <a:ext cx="2352876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Lorem ipsum dolor sit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amet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consectetur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adipiscing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elit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, sed do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eiusmod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tempor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rgbClr val="0F1D58"/>
                </a:solidFill>
                <a:latin typeface="Arial"/>
                <a:ea typeface="+mn-lt"/>
                <a:cs typeface="+mn-lt"/>
              </a:rPr>
              <a:t>incididunt</a:t>
            </a:r>
            <a:r>
              <a:rPr lang="en-US" sz="1100" dirty="0">
                <a:solidFill>
                  <a:srgbClr val="0F1D58"/>
                </a:solidFill>
                <a:latin typeface="Arial"/>
                <a:ea typeface="+mn-lt"/>
                <a:cs typeface="+mn-lt"/>
              </a:rPr>
              <a:t>.</a:t>
            </a:r>
            <a:endParaRPr lang="en-US" sz="1100" dirty="0">
              <a:solidFill>
                <a:srgbClr val="0F1D58"/>
              </a:solidFill>
              <a:latin typeface="Arial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8F32A-8706-39DF-6F6D-9ABAC1AF0FE0}"/>
              </a:ext>
            </a:extLst>
          </p:cNvPr>
          <p:cNvSpPr txBox="1"/>
          <p:nvPr/>
        </p:nvSpPr>
        <p:spPr>
          <a:xfrm>
            <a:off x="2073222" y="1817966"/>
            <a:ext cx="6890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F1D58"/>
                </a:solidFill>
                <a:latin typeface="Arial"/>
                <a:cs typeface="Arial"/>
              </a:rPr>
              <a:t>Date</a:t>
            </a: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0A3F98E1-9E53-9C8F-C882-AFFEE07D55FC}"/>
              </a:ext>
            </a:extLst>
          </p:cNvPr>
          <p:cNvSpPr/>
          <p:nvPr/>
        </p:nvSpPr>
        <p:spPr>
          <a:xfrm rot="5400000">
            <a:off x="568566" y="-110549"/>
            <a:ext cx="674331" cy="1824376"/>
          </a:xfrm>
          <a:prstGeom prst="round2SameRect">
            <a:avLst/>
          </a:prstGeom>
          <a:solidFill>
            <a:srgbClr val="FD4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0148989-182B-0454-0350-264D1F18C87A}"/>
              </a:ext>
            </a:extLst>
          </p:cNvPr>
          <p:cNvSpPr/>
          <p:nvPr/>
        </p:nvSpPr>
        <p:spPr>
          <a:xfrm rot="16200000">
            <a:off x="4622285" y="2676892"/>
            <a:ext cx="464315" cy="1340115"/>
          </a:xfrm>
          <a:prstGeom prst="round2SameRect">
            <a:avLst/>
          </a:prstGeom>
          <a:solidFill>
            <a:srgbClr val="FD4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69D98-FE39-51AA-55A6-793C8D7743DD}"/>
              </a:ext>
            </a:extLst>
          </p:cNvPr>
          <p:cNvSpPr txBox="1"/>
          <p:nvPr/>
        </p:nvSpPr>
        <p:spPr>
          <a:xfrm>
            <a:off x="2929614" y="1817973"/>
            <a:ext cx="781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F1D58"/>
                </a:solidFill>
                <a:latin typeface="Arial"/>
                <a:cs typeface="Arial"/>
              </a:rPr>
              <a:t>Time 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64D914-7A08-6FF9-7BA1-4C88232BD2DD}"/>
              </a:ext>
            </a:extLst>
          </p:cNvPr>
          <p:cNvCxnSpPr/>
          <p:nvPr/>
        </p:nvCxnSpPr>
        <p:spPr>
          <a:xfrm>
            <a:off x="2832167" y="1770831"/>
            <a:ext cx="1566" cy="457046"/>
          </a:xfrm>
          <a:prstGeom prst="straightConnector1">
            <a:avLst/>
          </a:prstGeom>
          <a:ln w="12700">
            <a:solidFill>
              <a:srgbClr val="0F1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63042-3E45-DD46-94C9-BA48C0A32067}"/>
              </a:ext>
            </a:extLst>
          </p:cNvPr>
          <p:cNvCxnSpPr>
            <a:cxnSpLocks/>
          </p:cNvCxnSpPr>
          <p:nvPr/>
        </p:nvCxnSpPr>
        <p:spPr>
          <a:xfrm>
            <a:off x="808361" y="3349471"/>
            <a:ext cx="3376024" cy="0"/>
          </a:xfrm>
          <a:prstGeom prst="straightConnector1">
            <a:avLst/>
          </a:prstGeom>
          <a:ln w="12700">
            <a:solidFill>
              <a:srgbClr val="FD4A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86528E-1A86-6940-9560-FB7CD4C1826D}"/>
              </a:ext>
            </a:extLst>
          </p:cNvPr>
          <p:cNvGrpSpPr/>
          <p:nvPr/>
        </p:nvGrpSpPr>
        <p:grpSpPr>
          <a:xfrm>
            <a:off x="670822" y="297801"/>
            <a:ext cx="681727" cy="675477"/>
            <a:chOff x="651773" y="1913204"/>
            <a:chExt cx="678396" cy="67217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40918E9-F314-4445-873B-54475D664247}"/>
                </a:ext>
              </a:extLst>
            </p:cNvPr>
            <p:cNvSpPr/>
            <p:nvPr/>
          </p:nvSpPr>
          <p:spPr>
            <a:xfrm>
              <a:off x="651773" y="1913204"/>
              <a:ext cx="678396" cy="672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3941" sx="102000" sy="102000" algn="ctr" rotWithShape="0">
                <a:prstClr val="black">
                  <a:alpha val="20423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ire with solid fill">
              <a:extLst>
                <a:ext uri="{FF2B5EF4-FFF2-40B4-BE49-F238E27FC236}">
                  <a16:creationId xmlns:a16="http://schemas.microsoft.com/office/drawing/2014/main" id="{FCAC0989-ED8C-5747-8CE4-FD71AF53D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0651" y="2004746"/>
              <a:ext cx="480640" cy="4806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9D31B6-42A4-8444-A145-17407C3BEEED}"/>
              </a:ext>
            </a:extLst>
          </p:cNvPr>
          <p:cNvGrpSpPr/>
          <p:nvPr/>
        </p:nvGrpSpPr>
        <p:grpSpPr>
          <a:xfrm>
            <a:off x="4618815" y="2812939"/>
            <a:ext cx="605717" cy="600164"/>
            <a:chOff x="651773" y="1913204"/>
            <a:chExt cx="678396" cy="672177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B766A8E-5265-4846-A014-B97BABFFD223}"/>
                </a:ext>
              </a:extLst>
            </p:cNvPr>
            <p:cNvSpPr/>
            <p:nvPr/>
          </p:nvSpPr>
          <p:spPr>
            <a:xfrm>
              <a:off x="651773" y="1913204"/>
              <a:ext cx="678396" cy="672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3941" sx="102000" sy="102000" algn="ctr" rotWithShape="0">
                <a:prstClr val="black">
                  <a:alpha val="20423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Fire with solid fill">
              <a:extLst>
                <a:ext uri="{FF2B5EF4-FFF2-40B4-BE49-F238E27FC236}">
                  <a16:creationId xmlns:a16="http://schemas.microsoft.com/office/drawing/2014/main" id="{9E57145A-39BC-7D46-9BA0-5A158970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0651" y="2004746"/>
              <a:ext cx="480640" cy="480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52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A126C9-129B-5910-18B2-CD52A0D8778C}"/>
              </a:ext>
            </a:extLst>
          </p:cNvPr>
          <p:cNvSpPr txBox="1"/>
          <p:nvPr/>
        </p:nvSpPr>
        <p:spPr>
          <a:xfrm>
            <a:off x="326156" y="704671"/>
            <a:ext cx="29552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 that masks are optional while indoors.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83711-1CE0-0144-B612-270BF19EE6EA}"/>
              </a:ext>
            </a:extLst>
          </p:cNvPr>
          <p:cNvSpPr txBox="1"/>
          <p:nvPr/>
        </p:nvSpPr>
        <p:spPr>
          <a:xfrm>
            <a:off x="2228181" y="3499082"/>
            <a:ext cx="32963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5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UPDATE</a:t>
            </a:r>
          </a:p>
        </p:txBody>
      </p:sp>
    </p:spTree>
    <p:extLst>
      <p:ext uri="{BB962C8B-B14F-4D97-AF65-F5344CB8AC3E}">
        <p14:creationId xmlns:p14="http://schemas.microsoft.com/office/powerpoint/2010/main" val="310649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70C0"/>
            </a:gs>
            <a:gs pos="80000">
              <a:srgbClr val="07498F"/>
            </a:gs>
            <a:gs pos="42000">
              <a:srgbClr val="0D2967"/>
            </a:gs>
            <a:gs pos="0">
              <a:srgbClr val="0F1D58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1F9790-3840-BBCA-36F4-F59DCB35DCF4}"/>
              </a:ext>
            </a:extLst>
          </p:cNvPr>
          <p:cNvSpPr txBox="1"/>
          <p:nvPr/>
        </p:nvSpPr>
        <p:spPr>
          <a:xfrm>
            <a:off x="351917" y="1702427"/>
            <a:ext cx="2611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Happy Memorial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A6354-5538-FA41-CFC9-51A92D93E6B2}"/>
              </a:ext>
            </a:extLst>
          </p:cNvPr>
          <p:cNvSpPr txBox="1"/>
          <p:nvPr/>
        </p:nvSpPr>
        <p:spPr>
          <a:xfrm>
            <a:off x="306673" y="2082626"/>
            <a:ext cx="270173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The office will be closed Monday, May 30th and will reopen Tuesday, June 1st.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956CCB-0D34-8045-BB8D-E7420C630F0A}"/>
              </a:ext>
            </a:extLst>
          </p:cNvPr>
          <p:cNvGrpSpPr/>
          <p:nvPr/>
        </p:nvGrpSpPr>
        <p:grpSpPr>
          <a:xfrm>
            <a:off x="1413257" y="1162353"/>
            <a:ext cx="488567" cy="488567"/>
            <a:chOff x="1645033" y="730379"/>
            <a:chExt cx="698118" cy="6981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2E0FAF-635A-B442-BADA-BB402B31A260}"/>
                </a:ext>
              </a:extLst>
            </p:cNvPr>
            <p:cNvSpPr/>
            <p:nvPr/>
          </p:nvSpPr>
          <p:spPr>
            <a:xfrm>
              <a:off x="1645033" y="730379"/>
              <a:ext cx="698118" cy="698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6325" sx="107377" sy="107377" algn="ctr" rotWithShape="0">
                <a:prstClr val="black">
                  <a:alpha val="2831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Flag with solid fill">
              <a:extLst>
                <a:ext uri="{FF2B5EF4-FFF2-40B4-BE49-F238E27FC236}">
                  <a16:creationId xmlns:a16="http://schemas.microsoft.com/office/drawing/2014/main" id="{782011CA-C45F-BC4B-AA6B-C1B548BED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777645" y="905963"/>
              <a:ext cx="432893" cy="4328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A86300-3F36-9C47-A84E-D0724BDB3B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189"/>
          <a:stretch/>
        </p:blipFill>
        <p:spPr>
          <a:xfrm>
            <a:off x="3305175" y="0"/>
            <a:ext cx="222694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5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AC967B-628D-3345-0FB0-0C42619B8E32}"/>
              </a:ext>
            </a:extLst>
          </p:cNvPr>
          <p:cNvSpPr txBox="1"/>
          <p:nvPr/>
        </p:nvSpPr>
        <p:spPr>
          <a:xfrm>
            <a:off x="338794" y="2258579"/>
            <a:ext cx="40107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Happy </a:t>
            </a:r>
            <a:br>
              <a:rPr lang="en-US" sz="3600" b="1" dirty="0">
                <a:latin typeface="Arial"/>
              </a:rPr>
            </a:b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Holidays!</a:t>
            </a:r>
          </a:p>
        </p:txBody>
      </p:sp>
    </p:spTree>
    <p:extLst>
      <p:ext uri="{BB962C8B-B14F-4D97-AF65-F5344CB8AC3E}">
        <p14:creationId xmlns:p14="http://schemas.microsoft.com/office/powerpoint/2010/main" val="1261783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FE6B6-176C-3B41-B7DB-F657257E2473}"/>
              </a:ext>
            </a:extLst>
          </p:cNvPr>
          <p:cNvSpPr/>
          <p:nvPr/>
        </p:nvSpPr>
        <p:spPr>
          <a:xfrm>
            <a:off x="811598" y="1428412"/>
            <a:ext cx="3971417" cy="979328"/>
          </a:xfrm>
          <a:prstGeom prst="rect">
            <a:avLst/>
          </a:prstGeom>
          <a:solidFill>
            <a:schemeClr val="tx1">
              <a:alpha val="482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C967B-628D-3345-0FB0-0C42619B8E32}"/>
              </a:ext>
            </a:extLst>
          </p:cNvPr>
          <p:cNvSpPr txBox="1"/>
          <p:nvPr/>
        </p:nvSpPr>
        <p:spPr>
          <a:xfrm>
            <a:off x="811598" y="1586789"/>
            <a:ext cx="40107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Happy Holidays!</a:t>
            </a:r>
          </a:p>
        </p:txBody>
      </p:sp>
    </p:spTree>
    <p:extLst>
      <p:ext uri="{BB962C8B-B14F-4D97-AF65-F5344CB8AC3E}">
        <p14:creationId xmlns:p14="http://schemas.microsoft.com/office/powerpoint/2010/main" val="320217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518461-6B67-C925-8B9A-94E06E7AE1EF}"/>
              </a:ext>
            </a:extLst>
          </p:cNvPr>
          <p:cNvSpPr txBox="1"/>
          <p:nvPr/>
        </p:nvSpPr>
        <p:spPr>
          <a:xfrm>
            <a:off x="1048421" y="1715105"/>
            <a:ext cx="34198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D4A5C"/>
                </a:solidFill>
                <a:latin typeface="Arial"/>
                <a:cs typeface="Arial"/>
              </a:rPr>
              <a:t>Happy Fourth of July!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DC928-4ECD-06C8-F1B8-88E7403C71FD}"/>
              </a:ext>
            </a:extLst>
          </p:cNvPr>
          <p:cNvSpPr txBox="1"/>
          <p:nvPr/>
        </p:nvSpPr>
        <p:spPr>
          <a:xfrm>
            <a:off x="1702719" y="2115112"/>
            <a:ext cx="211906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032C33"/>
                </a:solidFill>
                <a:latin typeface="Arial"/>
                <a:cs typeface="Arial"/>
              </a:rPr>
              <a:t>Our office will be closed on Monday, July 4</a:t>
            </a:r>
            <a:r>
              <a:rPr lang="en-US" sz="1100" baseline="30000" dirty="0">
                <a:solidFill>
                  <a:srgbClr val="032C33"/>
                </a:solidFill>
                <a:latin typeface="Arial"/>
                <a:cs typeface="Arial"/>
              </a:rPr>
              <a:t>th</a:t>
            </a:r>
            <a:r>
              <a:rPr lang="en-US" sz="1100" dirty="0">
                <a:solidFill>
                  <a:srgbClr val="032C33"/>
                </a:solidFill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FCB832-934E-DF4D-AC83-C00B36F261A8}"/>
              </a:ext>
            </a:extLst>
          </p:cNvPr>
          <p:cNvGrpSpPr/>
          <p:nvPr/>
        </p:nvGrpSpPr>
        <p:grpSpPr>
          <a:xfrm>
            <a:off x="2514052" y="1175809"/>
            <a:ext cx="488567" cy="488567"/>
            <a:chOff x="1645033" y="730379"/>
            <a:chExt cx="698118" cy="6981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CE0959-764F-644C-A0B6-1A50A33D82AD}"/>
                </a:ext>
              </a:extLst>
            </p:cNvPr>
            <p:cNvSpPr/>
            <p:nvPr/>
          </p:nvSpPr>
          <p:spPr>
            <a:xfrm>
              <a:off x="1645033" y="730379"/>
              <a:ext cx="698118" cy="698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84356" sx="107377" sy="107377" algn="ctr" rotWithShape="0">
                <a:prstClr val="black">
                  <a:alpha val="16089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Fireworks with solid fill">
              <a:extLst>
                <a:ext uri="{FF2B5EF4-FFF2-40B4-BE49-F238E27FC236}">
                  <a16:creationId xmlns:a16="http://schemas.microsoft.com/office/drawing/2014/main" id="{ED7C2F8E-1134-8A46-ABD6-B75B18F8A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777644" y="891446"/>
              <a:ext cx="432892" cy="432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312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68415A5-AB19-B926-BEBA-FEC286E83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9" b="-158"/>
          <a:stretch/>
        </p:blipFill>
        <p:spPr>
          <a:xfrm>
            <a:off x="-1525" y="-60"/>
            <a:ext cx="5529609" cy="3811552"/>
          </a:xfrm>
          <a:prstGeom prst="rect">
            <a:avLst/>
          </a:prstGeom>
        </p:spPr>
      </p:pic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D6274C4-3C78-4798-C7E9-AE72278B1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6" y="-1279"/>
            <a:ext cx="5533745" cy="38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1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3F31451E-61E9-5DA2-F318-CAB612940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" t="39060" r="-495" b="15676"/>
          <a:stretch/>
        </p:blipFill>
        <p:spPr>
          <a:xfrm>
            <a:off x="-8987" y="926"/>
            <a:ext cx="5580023" cy="380975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5F178FB-C9AA-B2C6-A2CB-2F1F04C6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1" y="-208"/>
            <a:ext cx="5555296" cy="38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4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6690B-A0F7-AEBB-EE8F-7EE5D3FE83D8}"/>
              </a:ext>
            </a:extLst>
          </p:cNvPr>
          <p:cNvSpPr txBox="1"/>
          <p:nvPr/>
        </p:nvSpPr>
        <p:spPr>
          <a:xfrm>
            <a:off x="1266322" y="1874520"/>
            <a:ext cx="29918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Please check in with receptionist upon arrival in the lobby.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DE9EC-B7E1-93E7-8E48-C5E45B7136B5}"/>
              </a:ext>
            </a:extLst>
          </p:cNvPr>
          <p:cNvSpPr txBox="1"/>
          <p:nvPr/>
        </p:nvSpPr>
        <p:spPr>
          <a:xfrm>
            <a:off x="405183" y="1081174"/>
            <a:ext cx="47152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WELCOME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A8F739-81AA-7648-91D4-7BA34B2909C9}"/>
              </a:ext>
            </a:extLst>
          </p:cNvPr>
          <p:cNvSpPr/>
          <p:nvPr/>
        </p:nvSpPr>
        <p:spPr>
          <a:xfrm>
            <a:off x="832449" y="1435117"/>
            <a:ext cx="3793198" cy="1339167"/>
          </a:xfrm>
          <a:custGeom>
            <a:avLst/>
            <a:gdLst>
              <a:gd name="connsiteX0" fmla="*/ 0 w 3793198"/>
              <a:gd name="connsiteY0" fmla="*/ 1293446 h 1339167"/>
              <a:gd name="connsiteX1" fmla="*/ 3747478 w 3793198"/>
              <a:gd name="connsiteY1" fmla="*/ 1293446 h 1339167"/>
              <a:gd name="connsiteX2" fmla="*/ 3747478 w 3793198"/>
              <a:gd name="connsiteY2" fmla="*/ 1339165 h 1339167"/>
              <a:gd name="connsiteX3" fmla="*/ 0 w 3793198"/>
              <a:gd name="connsiteY3" fmla="*/ 1339165 h 1339167"/>
              <a:gd name="connsiteX4" fmla="*/ 3325483 w 3793198"/>
              <a:gd name="connsiteY4" fmla="*/ 0 h 1339167"/>
              <a:gd name="connsiteX5" fmla="*/ 3792625 w 3793198"/>
              <a:gd name="connsiteY5" fmla="*/ 0 h 1339167"/>
              <a:gd name="connsiteX6" fmla="*/ 3792625 w 3793198"/>
              <a:gd name="connsiteY6" fmla="*/ 1 h 1339167"/>
              <a:gd name="connsiteX7" fmla="*/ 3793198 w 3793198"/>
              <a:gd name="connsiteY7" fmla="*/ 1 h 1339167"/>
              <a:gd name="connsiteX8" fmla="*/ 3793198 w 3793198"/>
              <a:gd name="connsiteY8" fmla="*/ 1339167 h 1339167"/>
              <a:gd name="connsiteX9" fmla="*/ 3747479 w 3793198"/>
              <a:gd name="connsiteY9" fmla="*/ 1339167 h 1339167"/>
              <a:gd name="connsiteX10" fmla="*/ 3747479 w 3793198"/>
              <a:gd name="connsiteY10" fmla="*/ 45719 h 1339167"/>
              <a:gd name="connsiteX11" fmla="*/ 3325483 w 3793198"/>
              <a:gd name="connsiteY11" fmla="*/ 45719 h 1339167"/>
              <a:gd name="connsiteX12" fmla="*/ 0 w 3793198"/>
              <a:gd name="connsiteY12" fmla="*/ 0 h 1339167"/>
              <a:gd name="connsiteX13" fmla="*/ 467142 w 3793198"/>
              <a:gd name="connsiteY13" fmla="*/ 0 h 1339167"/>
              <a:gd name="connsiteX14" fmla="*/ 467142 w 3793198"/>
              <a:gd name="connsiteY14" fmla="*/ 45719 h 1339167"/>
              <a:gd name="connsiteX15" fmla="*/ 45719 w 3793198"/>
              <a:gd name="connsiteY15" fmla="*/ 45719 h 1339167"/>
              <a:gd name="connsiteX16" fmla="*/ 45719 w 3793198"/>
              <a:gd name="connsiteY16" fmla="*/ 1292815 h 1339167"/>
              <a:gd name="connsiteX17" fmla="*/ 0 w 3793198"/>
              <a:gd name="connsiteY17" fmla="*/ 1292815 h 1339167"/>
              <a:gd name="connsiteX18" fmla="*/ 0 w 3793198"/>
              <a:gd name="connsiteY18" fmla="*/ 1 h 1339167"/>
              <a:gd name="connsiteX19" fmla="*/ 0 w 3793198"/>
              <a:gd name="connsiteY19" fmla="*/ 1 h 1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93198" h="1339167">
                <a:moveTo>
                  <a:pt x="0" y="1293446"/>
                </a:moveTo>
                <a:lnTo>
                  <a:pt x="3747478" y="1293446"/>
                </a:lnTo>
                <a:lnTo>
                  <a:pt x="3747478" y="1339165"/>
                </a:lnTo>
                <a:lnTo>
                  <a:pt x="0" y="1339165"/>
                </a:lnTo>
                <a:close/>
                <a:moveTo>
                  <a:pt x="3325483" y="0"/>
                </a:moveTo>
                <a:lnTo>
                  <a:pt x="3792625" y="0"/>
                </a:lnTo>
                <a:lnTo>
                  <a:pt x="3792625" y="1"/>
                </a:lnTo>
                <a:lnTo>
                  <a:pt x="3793198" y="1"/>
                </a:lnTo>
                <a:lnTo>
                  <a:pt x="3793198" y="1339167"/>
                </a:lnTo>
                <a:lnTo>
                  <a:pt x="3747479" y="1339167"/>
                </a:lnTo>
                <a:lnTo>
                  <a:pt x="3747479" y="45719"/>
                </a:lnTo>
                <a:lnTo>
                  <a:pt x="3325483" y="45719"/>
                </a:lnTo>
                <a:close/>
                <a:moveTo>
                  <a:pt x="0" y="0"/>
                </a:moveTo>
                <a:lnTo>
                  <a:pt x="467142" y="0"/>
                </a:lnTo>
                <a:lnTo>
                  <a:pt x="467142" y="45719"/>
                </a:lnTo>
                <a:lnTo>
                  <a:pt x="45719" y="45719"/>
                </a:lnTo>
                <a:lnTo>
                  <a:pt x="45719" y="1292815"/>
                </a:lnTo>
                <a:lnTo>
                  <a:pt x="0" y="1292815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9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EFD4D83-916A-CAF1-8F64-C0471765D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" r="2930" b="-77"/>
          <a:stretch/>
        </p:blipFill>
        <p:spPr>
          <a:xfrm flipH="1">
            <a:off x="-1525" y="-942"/>
            <a:ext cx="5526390" cy="3811179"/>
          </a:xfrm>
          <a:prstGeom prst="rect">
            <a:avLst/>
          </a:prstGeom>
        </p:spPr>
      </p:pic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D964464-CFDE-757B-E4D9-7BA0E6139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" y="-208"/>
            <a:ext cx="5518803" cy="38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1FD6A1-2D22-C682-9AFA-F873DFA04A81}"/>
              </a:ext>
            </a:extLst>
          </p:cNvPr>
          <p:cNvSpPr txBox="1"/>
          <p:nvPr/>
        </p:nvSpPr>
        <p:spPr>
          <a:xfrm>
            <a:off x="-993918" y="1434961"/>
            <a:ext cx="75529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Screen Unavailable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60EE9-DF9F-D343-BE0A-5BE81CE1D62E}"/>
              </a:ext>
            </a:extLst>
          </p:cNvPr>
          <p:cNvSpPr txBox="1"/>
          <p:nvPr/>
        </p:nvSpPr>
        <p:spPr>
          <a:xfrm>
            <a:off x="1073851" y="1988959"/>
            <a:ext cx="34174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Contact your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Actionfigure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representative for more information.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06E9AE-3C39-527A-381C-79DA91DB21DB}"/>
              </a:ext>
            </a:extLst>
          </p:cNvPr>
          <p:cNvSpPr txBox="1"/>
          <p:nvPr/>
        </p:nvSpPr>
        <p:spPr>
          <a:xfrm>
            <a:off x="404642" y="1459645"/>
            <a:ext cx="47152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Welcome!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B3453-E956-7542-6967-65E5FFDD3772}"/>
              </a:ext>
            </a:extLst>
          </p:cNvPr>
          <p:cNvSpPr txBox="1"/>
          <p:nvPr/>
        </p:nvSpPr>
        <p:spPr>
          <a:xfrm>
            <a:off x="907910" y="2071214"/>
            <a:ext cx="37086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1234 Main Street Buildings</a:t>
            </a:r>
          </a:p>
        </p:txBody>
      </p:sp>
    </p:spTree>
    <p:extLst>
      <p:ext uri="{BB962C8B-B14F-4D97-AF65-F5344CB8AC3E}">
        <p14:creationId xmlns:p14="http://schemas.microsoft.com/office/powerpoint/2010/main" val="314603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EE6C03D-0602-BC40-9978-86D7F218762D}"/>
              </a:ext>
            </a:extLst>
          </p:cNvPr>
          <p:cNvSpPr/>
          <p:nvPr/>
        </p:nvSpPr>
        <p:spPr>
          <a:xfrm>
            <a:off x="3235438" y="0"/>
            <a:ext cx="1468642" cy="3810000"/>
          </a:xfrm>
          <a:prstGeom prst="rect">
            <a:avLst/>
          </a:prstGeom>
          <a:solidFill>
            <a:srgbClr val="00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able, indoor, glass, beverage&#10;&#10;Description automatically generated">
            <a:extLst>
              <a:ext uri="{FF2B5EF4-FFF2-40B4-BE49-F238E27FC236}">
                <a16:creationId xmlns:a16="http://schemas.microsoft.com/office/drawing/2014/main" id="{28ACCD3C-81C4-6A11-D0B6-0A7711F2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665" y="705740"/>
            <a:ext cx="1596116" cy="23985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893877-2CEB-5215-9EA0-A75F29AEF1E8}"/>
              </a:ext>
            </a:extLst>
          </p:cNvPr>
          <p:cNvSpPr/>
          <p:nvPr/>
        </p:nvSpPr>
        <p:spPr>
          <a:xfrm>
            <a:off x="3388156" y="795652"/>
            <a:ext cx="1603387" cy="2401215"/>
          </a:xfrm>
          <a:prstGeom prst="roundRect">
            <a:avLst/>
          </a:prstGeom>
          <a:noFill/>
          <a:ln w="25400">
            <a:solidFill>
              <a:srgbClr val="FFCC43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4345DC-09D4-6832-DDD7-D99B0495378F}"/>
              </a:ext>
            </a:extLst>
          </p:cNvPr>
          <p:cNvCxnSpPr>
            <a:cxnSpLocks/>
          </p:cNvCxnSpPr>
          <p:nvPr/>
        </p:nvCxnSpPr>
        <p:spPr>
          <a:xfrm>
            <a:off x="3687848" y="342710"/>
            <a:ext cx="1827640" cy="8394"/>
          </a:xfrm>
          <a:prstGeom prst="straightConnector1">
            <a:avLst/>
          </a:prstGeom>
          <a:ln w="57150">
            <a:solidFill>
              <a:srgbClr val="FFCC4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D56B3A-5DC2-1B49-BB13-C745E1059BD9}"/>
              </a:ext>
            </a:extLst>
          </p:cNvPr>
          <p:cNvSpPr txBox="1"/>
          <p:nvPr/>
        </p:nvSpPr>
        <p:spPr>
          <a:xfrm>
            <a:off x="-60881" y="1348581"/>
            <a:ext cx="3296319" cy="523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Hour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90712-7711-4747-821C-A8AC84E5D5E0}"/>
              </a:ext>
            </a:extLst>
          </p:cNvPr>
          <p:cNvSpPr txBox="1"/>
          <p:nvPr/>
        </p:nvSpPr>
        <p:spPr>
          <a:xfrm>
            <a:off x="-60881" y="1104781"/>
            <a:ext cx="3296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spc="300">
                <a:solidFill>
                  <a:srgbClr val="0076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FOR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F84A6-9F55-A44D-ACAB-F2B9F33C8848}"/>
              </a:ext>
            </a:extLst>
          </p:cNvPr>
          <p:cNvSpPr txBox="1"/>
          <p:nvPr/>
        </p:nvSpPr>
        <p:spPr>
          <a:xfrm>
            <a:off x="292768" y="1991345"/>
            <a:ext cx="1152895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>
                <a:solidFill>
                  <a:srgbClr val="0076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  <a:p>
            <a:pPr algn="ctr"/>
            <a:r>
              <a:rPr lang="en-US" sz="1000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April 18 from 4:30 - 6:00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3F004-DEB2-4744-988F-9EE4E4A9079C}"/>
              </a:ext>
            </a:extLst>
          </p:cNvPr>
          <p:cNvSpPr txBox="1"/>
          <p:nvPr/>
        </p:nvSpPr>
        <p:spPr>
          <a:xfrm>
            <a:off x="1587279" y="1991345"/>
            <a:ext cx="1262132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>
                <a:solidFill>
                  <a:srgbClr val="0076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  <a:p>
            <a:pPr algn="ctr"/>
            <a:r>
              <a:rPr lang="en-US" sz="1000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Rooftop Patio – Located on the PH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133B70-6664-7F45-B14F-F0B70671D1B3}"/>
              </a:ext>
            </a:extLst>
          </p:cNvPr>
          <p:cNvCxnSpPr/>
          <p:nvPr/>
        </p:nvCxnSpPr>
        <p:spPr>
          <a:xfrm>
            <a:off x="1527243" y="1991345"/>
            <a:ext cx="0" cy="598141"/>
          </a:xfrm>
          <a:prstGeom prst="line">
            <a:avLst/>
          </a:prstGeom>
          <a:ln w="9525">
            <a:solidFill>
              <a:srgbClr val="FFC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6FE2A2-AC4F-6747-92FB-43C360000242}"/>
              </a:ext>
            </a:extLst>
          </p:cNvPr>
          <p:cNvCxnSpPr>
            <a:cxnSpLocks/>
          </p:cNvCxnSpPr>
          <p:nvPr/>
        </p:nvCxnSpPr>
        <p:spPr>
          <a:xfrm>
            <a:off x="0" y="3443235"/>
            <a:ext cx="1827640" cy="8394"/>
          </a:xfrm>
          <a:prstGeom prst="straightConnector1">
            <a:avLst/>
          </a:prstGeom>
          <a:ln w="57150">
            <a:solidFill>
              <a:srgbClr val="FFCC4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97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6B5DCE-7C49-7E42-B9FE-A85DA52E0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10212" r="11692" b="8584"/>
          <a:stretch/>
        </p:blipFill>
        <p:spPr>
          <a:xfrm>
            <a:off x="2774425" y="-1"/>
            <a:ext cx="2750075" cy="3810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AE7535-E2BF-0592-569B-15B4B20A5D78}"/>
              </a:ext>
            </a:extLst>
          </p:cNvPr>
          <p:cNvSpPr txBox="1"/>
          <p:nvPr/>
        </p:nvSpPr>
        <p:spPr>
          <a:xfrm>
            <a:off x="87290" y="1474384"/>
            <a:ext cx="32963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Cream Social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0BDC4-ABBA-CE40-A386-B682757809CE}"/>
              </a:ext>
            </a:extLst>
          </p:cNvPr>
          <p:cNvSpPr txBox="1"/>
          <p:nvPr/>
        </p:nvSpPr>
        <p:spPr>
          <a:xfrm>
            <a:off x="87290" y="1197385"/>
            <a:ext cx="3296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88032-A5D3-E64A-AAF6-93974D400E54}"/>
              </a:ext>
            </a:extLst>
          </p:cNvPr>
          <p:cNvSpPr txBox="1"/>
          <p:nvPr/>
        </p:nvSpPr>
        <p:spPr>
          <a:xfrm>
            <a:off x="440939" y="2083949"/>
            <a:ext cx="1152895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  <a:p>
            <a:pPr algn="ctr"/>
            <a:r>
              <a:rPr lang="en-US" sz="10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April 18 @ 4:15 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7FDD4-88FE-F549-B1CB-0F088FA839A0}"/>
              </a:ext>
            </a:extLst>
          </p:cNvPr>
          <p:cNvSpPr txBox="1"/>
          <p:nvPr/>
        </p:nvSpPr>
        <p:spPr>
          <a:xfrm>
            <a:off x="1735450" y="2083949"/>
            <a:ext cx="1262132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  <a:p>
            <a:pPr algn="ctr"/>
            <a:r>
              <a:rPr lang="en-US" sz="1000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Rooftop Patio – Located on the PH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2CFCC0-2B73-A14A-AD19-5A2B50907AA3}"/>
              </a:ext>
            </a:extLst>
          </p:cNvPr>
          <p:cNvCxnSpPr/>
          <p:nvPr/>
        </p:nvCxnSpPr>
        <p:spPr>
          <a:xfrm>
            <a:off x="1675414" y="2083949"/>
            <a:ext cx="0" cy="59814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75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FF6">
            <a:alpha val="335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hord 34">
            <a:extLst>
              <a:ext uri="{FF2B5EF4-FFF2-40B4-BE49-F238E27FC236}">
                <a16:creationId xmlns:a16="http://schemas.microsoft.com/office/drawing/2014/main" id="{82357570-F40A-014E-84FF-852AD69D81EB}"/>
              </a:ext>
            </a:extLst>
          </p:cNvPr>
          <p:cNvSpPr/>
          <p:nvPr/>
        </p:nvSpPr>
        <p:spPr>
          <a:xfrm rot="5400000">
            <a:off x="152324" y="2818541"/>
            <a:ext cx="1180229" cy="1182560"/>
          </a:xfrm>
          <a:prstGeom prst="chord">
            <a:avLst>
              <a:gd name="adj1" fmla="val 2825489"/>
              <a:gd name="adj2" fmla="val 18781378"/>
            </a:avLst>
          </a:prstGeom>
          <a:solidFill>
            <a:srgbClr val="E6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hord 12">
            <a:extLst>
              <a:ext uri="{FF2B5EF4-FFF2-40B4-BE49-F238E27FC236}">
                <a16:creationId xmlns:a16="http://schemas.microsoft.com/office/drawing/2014/main" id="{8C315E62-AECF-454C-B7BE-842C25E352AF}"/>
              </a:ext>
            </a:extLst>
          </p:cNvPr>
          <p:cNvSpPr/>
          <p:nvPr/>
        </p:nvSpPr>
        <p:spPr>
          <a:xfrm>
            <a:off x="2417973" y="103128"/>
            <a:ext cx="3699568" cy="3706872"/>
          </a:xfrm>
          <a:prstGeom prst="chord">
            <a:avLst>
              <a:gd name="adj1" fmla="val 2825489"/>
              <a:gd name="adj2" fmla="val 18781378"/>
            </a:avLst>
          </a:prstGeom>
          <a:solidFill>
            <a:srgbClr val="E6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EFEA5-4E7D-6DE3-EC22-7C56492FDF0E}"/>
              </a:ext>
            </a:extLst>
          </p:cNvPr>
          <p:cNvSpPr txBox="1"/>
          <p:nvPr/>
        </p:nvSpPr>
        <p:spPr>
          <a:xfrm>
            <a:off x="374986" y="1632371"/>
            <a:ext cx="241301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0817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Please Bring: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817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Water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817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Towel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817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Access Card and ID</a:t>
            </a:r>
            <a:endParaRPr lang="en-US" sz="1100" dirty="0">
              <a:solidFill>
                <a:srgbClr val="081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2419-83B8-6859-8DDA-A8D473092D42}"/>
              </a:ext>
            </a:extLst>
          </p:cNvPr>
          <p:cNvSpPr txBox="1"/>
          <p:nvPr/>
        </p:nvSpPr>
        <p:spPr>
          <a:xfrm>
            <a:off x="270987" y="2667091"/>
            <a:ext cx="107496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&amp; Wed</a:t>
            </a:r>
          </a:p>
          <a:p>
            <a:pPr algn="ctr"/>
            <a:r>
              <a:rPr lang="en-US" sz="1100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6PM – 7PM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923EBB-51FF-6C46-8AD8-93F291CAB3D2}"/>
              </a:ext>
            </a:extLst>
          </p:cNvPr>
          <p:cNvCxnSpPr>
            <a:cxnSpLocks/>
          </p:cNvCxnSpPr>
          <p:nvPr/>
        </p:nvCxnSpPr>
        <p:spPr>
          <a:xfrm>
            <a:off x="1408697" y="2595469"/>
            <a:ext cx="0" cy="609036"/>
          </a:xfrm>
          <a:prstGeom prst="line">
            <a:avLst/>
          </a:prstGeom>
          <a:ln w="12700">
            <a:solidFill>
              <a:srgbClr val="91F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244B25-AFC7-D74B-9B58-6CFC86A8A8BC}"/>
              </a:ext>
            </a:extLst>
          </p:cNvPr>
          <p:cNvCxnSpPr>
            <a:cxnSpLocks/>
          </p:cNvCxnSpPr>
          <p:nvPr/>
        </p:nvCxnSpPr>
        <p:spPr>
          <a:xfrm>
            <a:off x="5149515" y="763842"/>
            <a:ext cx="0" cy="3046158"/>
          </a:xfrm>
          <a:prstGeom prst="line">
            <a:avLst/>
          </a:prstGeom>
          <a:ln w="76200">
            <a:solidFill>
              <a:srgbClr val="91F3D8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E3A98B-F85C-8649-9476-F56D92B53E28}"/>
              </a:ext>
            </a:extLst>
          </p:cNvPr>
          <p:cNvSpPr txBox="1"/>
          <p:nvPr/>
        </p:nvSpPr>
        <p:spPr>
          <a:xfrm>
            <a:off x="1525743" y="2647159"/>
            <a:ext cx="116119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b="1" baseline="300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100" b="1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</a:t>
            </a:r>
          </a:p>
          <a:p>
            <a:pPr algn="ctr"/>
            <a:r>
              <a:rPr lang="en-US" sz="110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 Center </a:t>
            </a:r>
          </a:p>
        </p:txBody>
      </p:sp>
      <p:pic>
        <p:nvPicPr>
          <p:cNvPr id="8" name="Picture 7" descr="Women doing yoga outdoors">
            <a:extLst>
              <a:ext uri="{FF2B5EF4-FFF2-40B4-BE49-F238E27FC236}">
                <a16:creationId xmlns:a16="http://schemas.microsoft.com/office/drawing/2014/main" id="{1A9D8211-D862-7D48-88F5-02EDF9246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1" r="11979"/>
          <a:stretch/>
        </p:blipFill>
        <p:spPr>
          <a:xfrm>
            <a:off x="3181482" y="865481"/>
            <a:ext cx="2166508" cy="2165683"/>
          </a:xfrm>
          <a:prstGeom prst="ellipse">
            <a:avLst/>
          </a:prstGeom>
          <a:effectLst>
            <a:outerShdw blurRad="200202" sx="110605" sy="110605" algn="ctr" rotWithShape="0">
              <a:prstClr val="black">
                <a:alpha val="11879"/>
              </a:prst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47D28C-4BBD-8347-B24C-F4D21C53F714}"/>
              </a:ext>
            </a:extLst>
          </p:cNvPr>
          <p:cNvCxnSpPr>
            <a:cxnSpLocks/>
          </p:cNvCxnSpPr>
          <p:nvPr/>
        </p:nvCxnSpPr>
        <p:spPr>
          <a:xfrm>
            <a:off x="3430719" y="0"/>
            <a:ext cx="0" cy="1637702"/>
          </a:xfrm>
          <a:prstGeom prst="line">
            <a:avLst/>
          </a:prstGeom>
          <a:ln w="28575">
            <a:solidFill>
              <a:srgbClr val="91F3D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E5F075C-74DE-743A-B34D-6E41F2C8FA2E}"/>
              </a:ext>
            </a:extLst>
          </p:cNvPr>
          <p:cNvSpPr txBox="1"/>
          <p:nvPr/>
        </p:nvSpPr>
        <p:spPr>
          <a:xfrm>
            <a:off x="374986" y="1135655"/>
            <a:ext cx="3076465" cy="369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rgbClr val="081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 Class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30BF1-EC6F-0843-B987-D009A27A1556}"/>
              </a:ext>
            </a:extLst>
          </p:cNvPr>
          <p:cNvSpPr txBox="1"/>
          <p:nvPr/>
        </p:nvSpPr>
        <p:spPr>
          <a:xfrm>
            <a:off x="374986" y="895097"/>
            <a:ext cx="32963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spc="300">
                <a:solidFill>
                  <a:srgbClr val="0FCE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FOR</a:t>
            </a:r>
          </a:p>
        </p:txBody>
      </p:sp>
    </p:spTree>
    <p:extLst>
      <p:ext uri="{BB962C8B-B14F-4D97-AF65-F5344CB8AC3E}">
        <p14:creationId xmlns:p14="http://schemas.microsoft.com/office/powerpoint/2010/main" val="341056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person, outdoor, tree, grill&#10;&#10;Description automatically generated">
            <a:extLst>
              <a:ext uri="{FF2B5EF4-FFF2-40B4-BE49-F238E27FC236}">
                <a16:creationId xmlns:a16="http://schemas.microsoft.com/office/drawing/2014/main" id="{22D03E6F-7FC4-E5D1-D292-878CB99A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8" y="527462"/>
            <a:ext cx="1870213" cy="2797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C3E7C-FDBD-37CB-ED2F-32F13399C2F1}"/>
              </a:ext>
            </a:extLst>
          </p:cNvPr>
          <p:cNvSpPr txBox="1"/>
          <p:nvPr/>
        </p:nvSpPr>
        <p:spPr>
          <a:xfrm>
            <a:off x="2633023" y="1584200"/>
            <a:ext cx="2672008" cy="736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Information about event goes here. Lorem ipsum dolor sit </a:t>
            </a:r>
            <a:r>
              <a:rPr lang="en-US" sz="120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, </a:t>
            </a:r>
            <a:r>
              <a:rPr lang="en-US" sz="120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120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120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 do </a:t>
            </a:r>
            <a:r>
              <a:rPr lang="en-US" sz="120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 temp.</a:t>
            </a:r>
            <a:endParaRPr lang="en-US" sz="1200" dirty="0">
              <a:solidFill>
                <a:schemeClr val="bg1"/>
              </a:solidFill>
              <a:latin typeface="Arial"/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E3983D-B102-A24E-9371-A118F32B979D}"/>
              </a:ext>
            </a:extLst>
          </p:cNvPr>
          <p:cNvGrpSpPr/>
          <p:nvPr/>
        </p:nvGrpSpPr>
        <p:grpSpPr>
          <a:xfrm>
            <a:off x="2888574" y="2485067"/>
            <a:ext cx="2046673" cy="521141"/>
            <a:chOff x="2635763" y="2764488"/>
            <a:chExt cx="2046673" cy="5211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124AB1-6A46-C7E8-49D3-2DAC53AE1209}"/>
                </a:ext>
              </a:extLst>
            </p:cNvPr>
            <p:cNvSpPr txBox="1"/>
            <p:nvPr/>
          </p:nvSpPr>
          <p:spPr>
            <a:xfrm>
              <a:off x="2635763" y="2786640"/>
              <a:ext cx="950378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/>
                  <a:cs typeface="Arial"/>
                </a:rPr>
                <a:t>Wed 3/6</a:t>
              </a:r>
            </a:p>
            <a:p>
              <a:pPr algn="ctr"/>
              <a:r>
                <a:rPr lang="en-US" sz="1100">
                  <a:solidFill>
                    <a:schemeClr val="bg1"/>
                  </a:solidFill>
                  <a:latin typeface="Arial"/>
                  <a:cs typeface="Arial"/>
                </a:rPr>
                <a:t>6PM – 7PM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599141-0518-9027-7D2E-70D71D1C542A}"/>
                </a:ext>
              </a:extLst>
            </p:cNvPr>
            <p:cNvSpPr txBox="1"/>
            <p:nvPr/>
          </p:nvSpPr>
          <p:spPr>
            <a:xfrm>
              <a:off x="3806004" y="2788019"/>
              <a:ext cx="87643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/>
                  <a:cs typeface="Arial"/>
                </a:rPr>
                <a:t>1st Floor</a:t>
              </a:r>
              <a:endParaRPr lang="en-US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endParaRP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/>
                  <a:cs typeface="Arial"/>
                </a:rPr>
                <a:t>Courtyard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825B321-C8D6-4E68-2668-E94D2EDCB0F9}"/>
                </a:ext>
              </a:extLst>
            </p:cNvPr>
            <p:cNvCxnSpPr/>
            <p:nvPr/>
          </p:nvCxnSpPr>
          <p:spPr>
            <a:xfrm flipH="1">
              <a:off x="3691568" y="2764488"/>
              <a:ext cx="1993" cy="521141"/>
            </a:xfrm>
            <a:prstGeom prst="straightConnector1">
              <a:avLst/>
            </a:prstGeom>
            <a:ln w="12700">
              <a:solidFill>
                <a:srgbClr val="FFCB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D1A397F-B2A7-D130-1F49-F8C2EE35D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74" r="70015" b="-136"/>
          <a:stretch/>
        </p:blipFill>
        <p:spPr>
          <a:xfrm>
            <a:off x="-1525" y="1875309"/>
            <a:ext cx="1189386" cy="1936573"/>
          </a:xfrm>
          <a:prstGeom prst="rect">
            <a:avLst/>
          </a:prstGeom>
        </p:spPr>
      </p:pic>
      <p:pic>
        <p:nvPicPr>
          <p:cNvPr id="23" name="Picture 2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952E3F8-AACD-C403-ABD0-CD8830129A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149" r="145" b="49864"/>
          <a:stretch/>
        </p:blipFill>
        <p:spPr>
          <a:xfrm>
            <a:off x="4416508" y="-1157"/>
            <a:ext cx="1107369" cy="1436088"/>
          </a:xfrm>
          <a:prstGeom prst="rect">
            <a:avLst/>
          </a:prstGeom>
        </p:spPr>
      </p:pic>
      <p:pic>
        <p:nvPicPr>
          <p:cNvPr id="24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0FFBEA66-1D1A-6227-53F5-EBEAF05E9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74" t="74049" r="47750" b="322"/>
          <a:stretch/>
        </p:blipFill>
        <p:spPr>
          <a:xfrm>
            <a:off x="1643980" y="2622602"/>
            <a:ext cx="1207340" cy="904016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2EA0CF9E-33B7-38B3-3376-926FEF917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74" t="74049" r="47750" b="322"/>
          <a:stretch/>
        </p:blipFill>
        <p:spPr>
          <a:xfrm>
            <a:off x="45383" y="-1157"/>
            <a:ext cx="1207340" cy="904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648BE-5497-7242-C7A3-390D91D51233}"/>
              </a:ext>
            </a:extLst>
          </p:cNvPr>
          <p:cNvSpPr txBox="1"/>
          <p:nvPr/>
        </p:nvSpPr>
        <p:spPr>
          <a:xfrm>
            <a:off x="2627322" y="1083627"/>
            <a:ext cx="268341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BBQ SOCIAL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D585E-5E44-EB43-8838-28FE3D052B7B}"/>
              </a:ext>
            </a:extLst>
          </p:cNvPr>
          <p:cNvSpPr txBox="1"/>
          <p:nvPr/>
        </p:nvSpPr>
        <p:spPr>
          <a:xfrm>
            <a:off x="2320868" y="829124"/>
            <a:ext cx="3296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FOR</a:t>
            </a:r>
          </a:p>
        </p:txBody>
      </p:sp>
    </p:spTree>
    <p:extLst>
      <p:ext uri="{BB962C8B-B14F-4D97-AF65-F5344CB8AC3E}">
        <p14:creationId xmlns:p14="http://schemas.microsoft.com/office/powerpoint/2010/main" val="283216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ABCA307-2922-F06B-5B31-D2C13B6B4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"/>
            <a:ext cx="5524500" cy="3810380"/>
          </a:xfrm>
          <a:prstGeom prst="rect">
            <a:avLst/>
          </a:prstGeom>
        </p:spPr>
      </p:pic>
      <p:pic>
        <p:nvPicPr>
          <p:cNvPr id="2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4989A58D-9F2C-2846-868E-451AEC8F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3" y="-5142"/>
            <a:ext cx="5527303" cy="38151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DE5FEE-F8F9-092B-C659-DD76554E2963}"/>
              </a:ext>
            </a:extLst>
          </p:cNvPr>
          <p:cNvCxnSpPr/>
          <p:nvPr/>
        </p:nvCxnSpPr>
        <p:spPr>
          <a:xfrm>
            <a:off x="-1080" y="1751673"/>
            <a:ext cx="5522506" cy="29761"/>
          </a:xfrm>
          <a:prstGeom prst="straightConnector1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508C9E-6631-AA4C-1A7D-A81F72B23B56}"/>
              </a:ext>
            </a:extLst>
          </p:cNvPr>
          <p:cNvSpPr/>
          <p:nvPr/>
        </p:nvSpPr>
        <p:spPr>
          <a:xfrm>
            <a:off x="1502591" y="1074760"/>
            <a:ext cx="2514644" cy="1273595"/>
          </a:xfrm>
          <a:prstGeom prst="roundRect">
            <a:avLst/>
          </a:prstGeom>
          <a:solidFill>
            <a:srgbClr val="EFF4FF"/>
          </a:solidFill>
          <a:ln/>
          <a:effectLst>
            <a:outerShdw blurRad="354075" dist="19050" dir="5400000" algn="ctr" rotWithShape="0">
              <a:srgbClr val="000000">
                <a:alpha val="37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33896-EECA-4288-672B-DB516564E2C1}"/>
              </a:ext>
            </a:extLst>
          </p:cNvPr>
          <p:cNvSpPr txBox="1"/>
          <p:nvPr/>
        </p:nvSpPr>
        <p:spPr>
          <a:xfrm>
            <a:off x="1603691" y="1299385"/>
            <a:ext cx="2316049" cy="830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752074"/>
                </a:solidFill>
                <a:latin typeface="Arial"/>
                <a:cs typeface="Arial"/>
              </a:rPr>
              <a:t>Gathering</a:t>
            </a:r>
          </a:p>
          <a:p>
            <a:pPr algn="ctr"/>
            <a:r>
              <a:rPr lang="en-US" sz="2400" b="1" dirty="0">
                <a:solidFill>
                  <a:srgbClr val="752074"/>
                </a:solidFill>
                <a:latin typeface="Arial"/>
                <a:cs typeface="Arial"/>
              </a:rPr>
              <a:t>Name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E7592-CE11-E6F1-112D-1DE3D354855E}"/>
              </a:ext>
            </a:extLst>
          </p:cNvPr>
          <p:cNvSpPr txBox="1"/>
          <p:nvPr/>
        </p:nvSpPr>
        <p:spPr>
          <a:xfrm>
            <a:off x="1328109" y="2701918"/>
            <a:ext cx="13490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Wed 4/2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6PM – 7PM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F9758-2925-F7E3-CE0B-564A9E2F4930}"/>
              </a:ext>
            </a:extLst>
          </p:cNvPr>
          <p:cNvSpPr txBox="1"/>
          <p:nvPr/>
        </p:nvSpPr>
        <p:spPr>
          <a:xfrm>
            <a:off x="2863684" y="2703297"/>
            <a:ext cx="13035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2nd Floor</a:t>
            </a:r>
            <a:endParaRPr lang="en-US" sz="16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Lounge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432590-E62B-A60C-4DF1-E3DD7E7C45CF}"/>
              </a:ext>
            </a:extLst>
          </p:cNvPr>
          <p:cNvCxnSpPr/>
          <p:nvPr/>
        </p:nvCxnSpPr>
        <p:spPr>
          <a:xfrm>
            <a:off x="2755032" y="2677800"/>
            <a:ext cx="1566" cy="638643"/>
          </a:xfrm>
          <a:prstGeom prst="straightConnector1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937913-88EC-F148-B463-8E9BD4B53640}"/>
              </a:ext>
            </a:extLst>
          </p:cNvPr>
          <p:cNvSpPr txBox="1"/>
          <p:nvPr/>
        </p:nvSpPr>
        <p:spPr>
          <a:xfrm>
            <a:off x="1106872" y="555568"/>
            <a:ext cx="3296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FOR</a:t>
            </a:r>
          </a:p>
        </p:txBody>
      </p:sp>
    </p:spTree>
    <p:extLst>
      <p:ext uri="{BB962C8B-B14F-4D97-AF65-F5344CB8AC3E}">
        <p14:creationId xmlns:p14="http://schemas.microsoft.com/office/powerpoint/2010/main" val="170101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ABCA307-2922-F06B-5B31-D2C13B6B4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"/>
            <a:ext cx="5524500" cy="3810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9E75E8-D573-A84A-BCE7-0B6CE187BCA0}"/>
              </a:ext>
            </a:extLst>
          </p:cNvPr>
          <p:cNvSpPr/>
          <p:nvPr/>
        </p:nvSpPr>
        <p:spPr>
          <a:xfrm>
            <a:off x="3074" y="0"/>
            <a:ext cx="5521425" cy="3810000"/>
          </a:xfrm>
          <a:prstGeom prst="rect">
            <a:avLst/>
          </a:prstGeom>
          <a:solidFill>
            <a:srgbClr val="0F1D58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DE5FEE-F8F9-092B-C659-DD76554E2963}"/>
              </a:ext>
            </a:extLst>
          </p:cNvPr>
          <p:cNvCxnSpPr/>
          <p:nvPr/>
        </p:nvCxnSpPr>
        <p:spPr>
          <a:xfrm>
            <a:off x="-1080" y="1751673"/>
            <a:ext cx="5522506" cy="29761"/>
          </a:xfrm>
          <a:prstGeom prst="straightConnector1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508C9E-6631-AA4C-1A7D-A81F72B23B56}"/>
              </a:ext>
            </a:extLst>
          </p:cNvPr>
          <p:cNvSpPr/>
          <p:nvPr/>
        </p:nvSpPr>
        <p:spPr>
          <a:xfrm>
            <a:off x="1502591" y="1074760"/>
            <a:ext cx="2514644" cy="1273595"/>
          </a:xfrm>
          <a:prstGeom prst="roundRect">
            <a:avLst/>
          </a:prstGeom>
          <a:solidFill>
            <a:srgbClr val="EFF4FF"/>
          </a:solidFill>
          <a:ln/>
          <a:effectLst>
            <a:outerShdw blurRad="354075" dist="19050" dir="5400000" algn="ctr" rotWithShape="0">
              <a:srgbClr val="000000">
                <a:alpha val="37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33896-EECA-4288-672B-DB516564E2C1}"/>
              </a:ext>
            </a:extLst>
          </p:cNvPr>
          <p:cNvSpPr txBox="1"/>
          <p:nvPr/>
        </p:nvSpPr>
        <p:spPr>
          <a:xfrm>
            <a:off x="1603691" y="1299385"/>
            <a:ext cx="2316049" cy="830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752074"/>
                </a:solidFill>
                <a:latin typeface="Arial"/>
                <a:cs typeface="Arial"/>
              </a:rPr>
              <a:t>Gathering</a:t>
            </a:r>
          </a:p>
          <a:p>
            <a:pPr algn="ctr"/>
            <a:r>
              <a:rPr lang="en-US" sz="2400" b="1" dirty="0">
                <a:solidFill>
                  <a:srgbClr val="752074"/>
                </a:solidFill>
                <a:latin typeface="Arial"/>
                <a:cs typeface="Arial"/>
              </a:rPr>
              <a:t>Name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E7592-CE11-E6F1-112D-1DE3D354855E}"/>
              </a:ext>
            </a:extLst>
          </p:cNvPr>
          <p:cNvSpPr txBox="1"/>
          <p:nvPr/>
        </p:nvSpPr>
        <p:spPr>
          <a:xfrm>
            <a:off x="1328109" y="2701918"/>
            <a:ext cx="13490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Wed 4/2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6PM – 7PM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F9758-2925-F7E3-CE0B-564A9E2F4930}"/>
              </a:ext>
            </a:extLst>
          </p:cNvPr>
          <p:cNvSpPr txBox="1"/>
          <p:nvPr/>
        </p:nvSpPr>
        <p:spPr>
          <a:xfrm>
            <a:off x="2863684" y="2703297"/>
            <a:ext cx="13035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2nd Floor</a:t>
            </a:r>
            <a:endParaRPr lang="en-US" sz="16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Lounge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432590-E62B-A60C-4DF1-E3DD7E7C45CF}"/>
              </a:ext>
            </a:extLst>
          </p:cNvPr>
          <p:cNvCxnSpPr/>
          <p:nvPr/>
        </p:nvCxnSpPr>
        <p:spPr>
          <a:xfrm>
            <a:off x="2755032" y="2677800"/>
            <a:ext cx="1566" cy="638643"/>
          </a:xfrm>
          <a:prstGeom prst="straightConnector1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937913-88EC-F148-B463-8E9BD4B53640}"/>
              </a:ext>
            </a:extLst>
          </p:cNvPr>
          <p:cNvSpPr txBox="1"/>
          <p:nvPr/>
        </p:nvSpPr>
        <p:spPr>
          <a:xfrm>
            <a:off x="1106872" y="555568"/>
            <a:ext cx="3296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FOR</a:t>
            </a:r>
          </a:p>
        </p:txBody>
      </p:sp>
    </p:spTree>
    <p:extLst>
      <p:ext uri="{BB962C8B-B14F-4D97-AF65-F5344CB8AC3E}">
        <p14:creationId xmlns:p14="http://schemas.microsoft.com/office/powerpoint/2010/main" val="1744530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</TotalTime>
  <Words>307</Words>
  <Application>Microsoft Macintosh PowerPoint</Application>
  <PresentationFormat>Custom</PresentationFormat>
  <Paragraphs>72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Kylie Bradshaw</cp:lastModifiedBy>
  <cp:revision>1</cp:revision>
  <dcterms:created xsi:type="dcterms:W3CDTF">2022-03-30T17:57:01Z</dcterms:created>
  <dcterms:modified xsi:type="dcterms:W3CDTF">2022-04-18T16:38:31Z</dcterms:modified>
</cp:coreProperties>
</file>